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8" r:id="rId4"/>
    <p:sldId id="269" r:id="rId5"/>
    <p:sldId id="258" r:id="rId6"/>
    <p:sldId id="257" r:id="rId7"/>
    <p:sldId id="260" r:id="rId8"/>
    <p:sldId id="262" r:id="rId9"/>
    <p:sldId id="264" r:id="rId10"/>
    <p:sldId id="265" r:id="rId11"/>
    <p:sldId id="266" r:id="rId12"/>
    <p:sldId id="263" r:id="rId13"/>
    <p:sldId id="261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51FF"/>
    <a:srgbClr val="C00000"/>
    <a:srgbClr val="DBDBDB"/>
    <a:srgbClr val="BA4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62-49CF-99C5-76C43905798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62-49CF-99C5-76C43905798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62-49CF-99C5-76C43905798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EA-4E2E-9E40-D9E01AF826B3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EA-4E2E-9E40-D9E01AF826B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EA-4E2E-9E40-D9E01AF826B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358-4666-8ABE-85623CF73D87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358-4666-8ABE-85623CF73D8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3.2</c:v>
                </c:pt>
                <c:pt idx="1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58-4666-8ABE-85623CF73D8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916-422A-B376-AB83998C051F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916-422A-B376-AB83998C051F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1.9000000000000004</c:v>
                </c:pt>
                <c:pt idx="1">
                  <c:v>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16-422A-B376-AB83998C051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04A-4188-BA14-C436B92572E3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04A-4188-BA14-C436B92572E3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4A-4188-BA14-C436B92572E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E11-49C2-BC03-BF9FE83D760E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E11-49C2-BC03-BF9FE83D760E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0.30000000000000071</c:v>
                </c:pt>
                <c:pt idx="1">
                  <c:v>9.6999999999999993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11-49C2-BC03-BF9FE83D760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D3-41EB-9652-641580967C2A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D3-41EB-9652-641580967C2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1.1000000000000001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D3-41EB-9652-641580967C2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AC-4996-918D-D0C51E7EE98B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AC-4996-918D-D0C51E7EE98B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0.90000000000000036</c:v>
                </c:pt>
                <c:pt idx="1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AC-4996-918D-D0C51E7EE98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6B-438E-8A78-F0E8B26859E4}"/>
              </c:ext>
            </c:extLst>
          </c:dPt>
          <c:dPt>
            <c:idx val="1"/>
            <c:bubble3D val="0"/>
            <c:spPr>
              <a:solidFill>
                <a:srgbClr val="4472C4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A6B-438E-8A78-F0E8B26859E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B-438E-8A78-F0E8B26859E4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61B-451D-8FEC-02B9BA7E8107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61B-451D-8FEC-02B9BA7E810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1B-451D-8FEC-02B9BA7E810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772-4F33-A3F3-90B9F3D41365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772-4F33-A3F3-90B9F3D4136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1.4000000000000004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72-4F33-A3F3-90B9F3D4136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2868429238971"/>
          <c:y val="6.4706911123340247E-2"/>
          <c:w val="0.79016913078526418"/>
          <c:h val="0.795822282501348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 you willing to use the following device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dir="5400000" sx="1000" sy="1000" algn="ctr" rotWithShape="0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77A-42AF-8F03-9B671770BF6A}"/>
              </c:ext>
            </c:extLst>
          </c:dPt>
          <c:dPt>
            <c:idx val="1"/>
            <c:bubble3D val="0"/>
            <c:spPr>
              <a:solidFill>
                <a:srgbClr val="ED7D31">
                  <a:lumMod val="60000"/>
                  <a:lumOff val="40000"/>
                </a:srgbClr>
              </a:solidFill>
              <a:ln w="19050">
                <a:noFill/>
              </a:ln>
              <a:effectLst>
                <a:outerShdw dir="5400000" sx="1000" sy="1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77A-42AF-8F03-9B671770BF6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Not Comfortable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1.3000000000000007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7A-42AF-8F03-9B671770BF6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96B5A-E013-4CD7-99F9-6B4C37B68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122FA-B0D4-44AA-B091-0DBFC548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98693-1655-4613-8139-931BCAB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99DC6-F999-448A-95BF-9D4CFCE6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CDF4E5-1748-44F6-AFC1-69F92FEB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75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0CE9F-E65C-4E00-A83B-4634ACC5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F383A-D8EB-4E78-A27F-4E8F3D74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DFDBD-B22D-485A-89A4-0CC00237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00233D-79BD-4BE5-B8E4-CB8BAD11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00576-85FF-4CE5-B225-CFFAD082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8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27EB5E-CBAE-442F-852A-04C221FC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27542-6475-49A8-A05A-E18F3238E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4DF6C-A8E4-4AA4-AE2B-ADDFFEFC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D6F81-D66B-4FA0-B487-E2A3DB38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E1C03F-B334-42EC-ADD9-033B667A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4A48-2624-47BD-BDFD-E50006CD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0D442-E05B-4E8C-8639-28F6BD6B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0F94E-4144-4CC9-82DA-A71077B2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5A10C-E9F5-4F81-8338-4D31830C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E078A3-97A5-4472-B4E5-1FC3257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4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A7F91-0363-4069-B615-FCE94195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4FA0-32B5-401D-844A-E3DD3436B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49246-92C2-4556-AFF0-47429354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0DE5B-3C0A-4301-BEB3-230F7325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3260D-29C0-4AA0-9C03-AA6D0F42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F9AC-71A5-4318-87E0-8D990D14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43CA0-78A3-47C2-9DFF-65EE7340D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604B13-3E89-406B-AE30-50D3CF82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DFDFC-9638-4E79-82EF-855C213E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BA3033-CF70-4DFE-BA38-EDCDD6CC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793318-0DFE-4B58-A9BD-8A9D5BE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AFD08-D72A-4205-B2E8-EB680B3A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C3B27-FD39-473F-BBA3-2274D069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7F2F2-C400-4F73-9A75-F6445DE7D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80609F-5D0B-4C7E-902B-4BED03D1D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7327F-4099-4D2D-B2AD-AA9673521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D1E5AF-73EC-4229-B799-901CE7F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8E68A9-27D0-423A-B4BE-DBA263F5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27C162-467F-482C-89ED-5FE875A0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3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19D4-B74E-4512-AA21-0EA332CD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73255-7F5F-45AB-B82E-787DC5CC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E942D-3BED-4E43-AEEA-B4E1D4E0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4DF03-49D6-4085-BDDD-B590B5E5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0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27BC7F-75C7-4AE8-9017-E8E9D20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A4FC5A-DACF-4614-8E12-E66AD4D5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15BB6-4E71-4535-A08D-2BC6BF99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CCBA-0F58-41AB-AF4B-8EC83ED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38E281-40B9-4DAE-9389-F54EAF8D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C2DA5-1EF3-4579-BFC5-6E8DECEF5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94D34E-75A4-408E-B43C-CEFE83C2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807F6-F0B8-4CE7-8C30-6AC9BFB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08B147-6094-4FEE-B283-146219A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6E5FB-65D5-48BC-8532-D082AFB4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6F3CDD-EE52-4797-BEB9-83FCB903C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98509-6751-4B02-B472-48CB1138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D05DC9-0089-4D9F-8E19-A128790C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C521B6-8D36-466F-892B-1D2062B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C72-F9FB-4F30-8871-02C7469D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9E662B-81D8-47D5-9C71-2B85C6AC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26E83-31A4-4CF2-B7BA-DB144AC4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D9DC5-7C60-42E4-A20A-7DE2F2935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94385-C815-4612-AC66-53217727F6BA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933132-10DD-42CC-9EDF-408350D7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5AA9B-13CF-451A-8B2F-ACFC305A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B5EB-7570-49DF-8F42-9B34E09A42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1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jpeg"/><Relationship Id="rId7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8.svg"/><Relationship Id="rId10" Type="http://schemas.openxmlformats.org/officeDocument/2006/relationships/image" Target="../media/image20.sv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jpeg"/><Relationship Id="rId10" Type="http://schemas.openxmlformats.org/officeDocument/2006/relationships/image" Target="../media/image27.svg"/><Relationship Id="rId4" Type="http://schemas.openxmlformats.org/officeDocument/2006/relationships/image" Target="../media/image24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9.jpeg"/><Relationship Id="rId7" Type="http://schemas.openxmlformats.org/officeDocument/2006/relationships/image" Target="../media/image1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6.svg"/><Relationship Id="rId4" Type="http://schemas.openxmlformats.org/officeDocument/2006/relationships/image" Target="../media/image30.jpe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17" Type="http://schemas.openxmlformats.org/officeDocument/2006/relationships/image" Target="../media/image12.png"/><Relationship Id="rId2" Type="http://schemas.openxmlformats.org/officeDocument/2006/relationships/chart" Target="../charts/chart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0.jp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游戏机, 电路&#10;&#10;描述已自动生成">
            <a:extLst>
              <a:ext uri="{FF2B5EF4-FFF2-40B4-BE49-F238E27FC236}">
                <a16:creationId xmlns:a16="http://schemas.microsoft.com/office/drawing/2014/main" id="{5521A94E-DDE8-95D4-F9A6-ADB22FFA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39639" r="21069" b="39667"/>
          <a:stretch/>
        </p:blipFill>
        <p:spPr>
          <a:xfrm>
            <a:off x="8822756" y="2408036"/>
            <a:ext cx="1492223" cy="36464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空气, 灯光, 飞机, 绿色&#10;&#10;描述已自动生成">
            <a:extLst>
              <a:ext uri="{FF2B5EF4-FFF2-40B4-BE49-F238E27FC236}">
                <a16:creationId xmlns:a16="http://schemas.microsoft.com/office/drawing/2014/main" id="{E0EDFEFA-BBAF-9569-E2FF-7A1AF407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6" t="25631" r="22557" b="8365"/>
          <a:stretch/>
        </p:blipFill>
        <p:spPr>
          <a:xfrm>
            <a:off x="10494636" y="2056879"/>
            <a:ext cx="1325880" cy="1530871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91219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Diameter: 11mm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36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图片 63" descr="图片包含 游戏机&#10;&#10;描述已自动生成">
            <a:extLst>
              <a:ext uri="{FF2B5EF4-FFF2-40B4-BE49-F238E27FC236}">
                <a16:creationId xmlns:a16="http://schemas.microsoft.com/office/drawing/2014/main" id="{38774496-7D0A-3721-BFFB-5030BD967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40634" r="21854" b="37758"/>
          <a:stretch/>
        </p:blipFill>
        <p:spPr>
          <a:xfrm>
            <a:off x="8841975" y="3070824"/>
            <a:ext cx="1466284" cy="379476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6E3980-D032-ADB1-7035-D6526B6AF0B4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04145A-1352-4D39-0E54-251DDF91188A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45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0518" y="1200386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478984-C2D9-E729-D40B-74C149A84A71}"/>
              </a:ext>
            </a:extLst>
          </p:cNvPr>
          <p:cNvGrpSpPr/>
          <p:nvPr/>
        </p:nvGrpSpPr>
        <p:grpSpPr>
          <a:xfrm>
            <a:off x="6163451" y="1187136"/>
            <a:ext cx="5868332" cy="3798610"/>
            <a:chOff x="6184605" y="1196933"/>
            <a:chExt cx="5868332" cy="3798610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1372CBB9-568A-D9B5-D292-7258DE79D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974" r="21372" b="11210"/>
            <a:stretch/>
          </p:blipFill>
          <p:spPr>
            <a:xfrm>
              <a:off x="6184605" y="1196933"/>
              <a:ext cx="5868332" cy="3798610"/>
            </a:xfrm>
            <a:prstGeom prst="rect">
              <a:avLst/>
            </a:prstGeom>
          </p:spPr>
        </p:pic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B9B59848-1B55-D8FF-FEBB-748656DF5AAA}"/>
                </a:ext>
              </a:extLst>
            </p:cNvPr>
            <p:cNvSpPr/>
            <p:nvPr/>
          </p:nvSpPr>
          <p:spPr>
            <a:xfrm rot="20762369">
              <a:off x="6903339" y="1606409"/>
              <a:ext cx="686447" cy="1310765"/>
            </a:xfrm>
            <a:prstGeom prst="arc">
              <a:avLst>
                <a:gd name="adj1" fmla="val 18097248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F1FD5EF7-49B9-46A4-2DF1-77E55113A132}"/>
                </a:ext>
              </a:extLst>
            </p:cNvPr>
            <p:cNvSpPr/>
            <p:nvPr/>
          </p:nvSpPr>
          <p:spPr>
            <a:xfrm rot="1565291">
              <a:off x="9398714" y="1817009"/>
              <a:ext cx="528006" cy="1395504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2DA385DE-11CA-F315-50E9-F5859CA87342}"/>
                </a:ext>
              </a:extLst>
            </p:cNvPr>
            <p:cNvSpPr/>
            <p:nvPr/>
          </p:nvSpPr>
          <p:spPr>
            <a:xfrm rot="19511593" flipH="1">
              <a:off x="7084609" y="2923524"/>
              <a:ext cx="2088902" cy="1583055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99BC9FC-9130-C80F-F641-F87103000097}"/>
                </a:ext>
              </a:extLst>
            </p:cNvPr>
            <p:cNvSpPr/>
            <p:nvPr/>
          </p:nvSpPr>
          <p:spPr>
            <a:xfrm rot="19524665" flipH="1">
              <a:off x="8833617" y="2890674"/>
              <a:ext cx="2088902" cy="1583055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A741C1-058F-01B7-3FE0-C77140CF3380}"/>
                </a:ext>
              </a:extLst>
            </p:cNvPr>
            <p:cNvSpPr txBox="1"/>
            <p:nvPr/>
          </p:nvSpPr>
          <p:spPr>
            <a:xfrm>
              <a:off x="6819667" y="1357156"/>
              <a:ext cx="1296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Ring Cover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039138-3DAA-7C93-9509-626C17C5C495}"/>
                </a:ext>
              </a:extLst>
            </p:cNvPr>
            <p:cNvSpPr txBox="1"/>
            <p:nvPr/>
          </p:nvSpPr>
          <p:spPr>
            <a:xfrm>
              <a:off x="6450033" y="4412577"/>
              <a:ext cx="13978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Main Board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4C02DCB-D5BC-773B-02D3-7B0B9B20A03B}"/>
                </a:ext>
              </a:extLst>
            </p:cNvPr>
            <p:cNvSpPr txBox="1"/>
            <p:nvPr/>
          </p:nvSpPr>
          <p:spPr>
            <a:xfrm>
              <a:off x="9459843" y="1571945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BAA7543-7B12-CD51-7330-F90356CF2B64}"/>
                </a:ext>
              </a:extLst>
            </p:cNvPr>
            <p:cNvSpPr txBox="1"/>
            <p:nvPr/>
          </p:nvSpPr>
          <p:spPr>
            <a:xfrm>
              <a:off x="9485298" y="4431044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57BA80-EE2D-7028-7F31-EEF549E6F490}"/>
              </a:ext>
            </a:extLst>
          </p:cNvPr>
          <p:cNvGrpSpPr/>
          <p:nvPr/>
        </p:nvGrpSpPr>
        <p:grpSpPr>
          <a:xfrm>
            <a:off x="12039354" y="1187136"/>
            <a:ext cx="3963734" cy="3798610"/>
            <a:chOff x="7035961" y="1196933"/>
            <a:chExt cx="3963734" cy="3798610"/>
          </a:xfrm>
        </p:grpSpPr>
        <p:pic>
          <p:nvPicPr>
            <p:cNvPr id="13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2AA471F9-5FD4-99AD-38FC-BF9B8D880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7" t="8623" r="24138" b="3455"/>
            <a:stretch/>
          </p:blipFill>
          <p:spPr>
            <a:xfrm>
              <a:off x="7035961" y="1196933"/>
              <a:ext cx="3963734" cy="3798610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918D84F-977F-8DF2-754E-5CF433E8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8356" y="1227401"/>
              <a:ext cx="539496" cy="539496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E2D70B-64A7-7EFC-EF24-0D03AE92DCCB}"/>
              </a:ext>
            </a:extLst>
          </p:cNvPr>
          <p:cNvCxnSpPr>
            <a:cxnSpLocks/>
          </p:cNvCxnSpPr>
          <p:nvPr/>
        </p:nvCxnSpPr>
        <p:spPr>
          <a:xfrm>
            <a:off x="6209686" y="1187136"/>
            <a:ext cx="0" cy="3808407"/>
          </a:xfrm>
          <a:prstGeom prst="line">
            <a:avLst/>
          </a:prstGeom>
          <a:ln w="635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22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2721C-3DC6-ADC3-9A17-D6756FC36E17}"/>
              </a:ext>
            </a:extLst>
          </p:cNvPr>
          <p:cNvGrpSpPr>
            <a:grpSpLocks noChangeAspect="1"/>
          </p:cNvGrpSpPr>
          <p:nvPr/>
        </p:nvGrpSpPr>
        <p:grpSpPr>
          <a:xfrm>
            <a:off x="176645" y="1291546"/>
            <a:ext cx="12161520" cy="2906905"/>
            <a:chOff x="50518" y="1187136"/>
            <a:chExt cx="15952570" cy="3811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478984-C2D9-E729-D40B-74C149A84A71}"/>
                </a:ext>
              </a:extLst>
            </p:cNvPr>
            <p:cNvGrpSpPr/>
            <p:nvPr/>
          </p:nvGrpSpPr>
          <p:grpSpPr>
            <a:xfrm>
              <a:off x="6163451" y="1187136"/>
              <a:ext cx="5868332" cy="3798610"/>
              <a:chOff x="6184605" y="1196933"/>
              <a:chExt cx="5868332" cy="3798610"/>
            </a:xfrm>
          </p:grpSpPr>
          <p:pic>
            <p:nvPicPr>
              <p:cNvPr id="3" name="图片 2" descr="图片包含 游戏机&#10;&#10;描述已自动生成">
                <a:extLst>
                  <a:ext uri="{FF2B5EF4-FFF2-40B4-BE49-F238E27FC236}">
                    <a16:creationId xmlns:a16="http://schemas.microsoft.com/office/drawing/2014/main" id="{1372CBB9-568A-D9B5-D292-7258DE79D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0" t="19974" r="21372" b="11210"/>
              <a:stretch/>
            </p:blipFill>
            <p:spPr>
              <a:xfrm>
                <a:off x="6184605" y="1196933"/>
                <a:ext cx="5868332" cy="3798610"/>
              </a:xfrm>
              <a:prstGeom prst="rect">
                <a:avLst/>
              </a:prstGeom>
            </p:spPr>
          </p:pic>
          <p:sp>
            <p:nvSpPr>
              <p:cNvPr id="4" name="弧形 3">
                <a:extLst>
                  <a:ext uri="{FF2B5EF4-FFF2-40B4-BE49-F238E27FC236}">
                    <a16:creationId xmlns:a16="http://schemas.microsoft.com/office/drawing/2014/main" id="{B9B59848-1B55-D8FF-FEBB-748656DF5AAA}"/>
                  </a:ext>
                </a:extLst>
              </p:cNvPr>
              <p:cNvSpPr/>
              <p:nvPr/>
            </p:nvSpPr>
            <p:spPr>
              <a:xfrm rot="20762369">
                <a:off x="6903339" y="1606409"/>
                <a:ext cx="686447" cy="1310765"/>
              </a:xfrm>
              <a:prstGeom prst="arc">
                <a:avLst>
                  <a:gd name="adj1" fmla="val 18097248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弧形 4">
                <a:extLst>
                  <a:ext uri="{FF2B5EF4-FFF2-40B4-BE49-F238E27FC236}">
                    <a16:creationId xmlns:a16="http://schemas.microsoft.com/office/drawing/2014/main" id="{F1FD5EF7-49B9-46A4-2DF1-77E55113A132}"/>
                  </a:ext>
                </a:extLst>
              </p:cNvPr>
              <p:cNvSpPr/>
              <p:nvPr/>
            </p:nvSpPr>
            <p:spPr>
              <a:xfrm rot="1565291">
                <a:off x="9398714" y="1817009"/>
                <a:ext cx="528006" cy="1395504"/>
              </a:xfrm>
              <a:prstGeom prst="arc">
                <a:avLst>
                  <a:gd name="adj1" fmla="val 17051963"/>
                  <a:gd name="adj2" fmla="val 0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弧形 5">
                <a:extLst>
                  <a:ext uri="{FF2B5EF4-FFF2-40B4-BE49-F238E27FC236}">
                    <a16:creationId xmlns:a16="http://schemas.microsoft.com/office/drawing/2014/main" id="{2DA385DE-11CA-F315-50E9-F5859CA87342}"/>
                  </a:ext>
                </a:extLst>
              </p:cNvPr>
              <p:cNvSpPr/>
              <p:nvPr/>
            </p:nvSpPr>
            <p:spPr>
              <a:xfrm rot="19511593" flipH="1">
                <a:off x="7084609" y="2923524"/>
                <a:ext cx="2088902" cy="1583055"/>
              </a:xfrm>
              <a:prstGeom prst="arc">
                <a:avLst>
                  <a:gd name="adj1" fmla="val 2283680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弧形 6">
                <a:extLst>
                  <a:ext uri="{FF2B5EF4-FFF2-40B4-BE49-F238E27FC236}">
                    <a16:creationId xmlns:a16="http://schemas.microsoft.com/office/drawing/2014/main" id="{399BC9FC-9130-C80F-F641-F87103000097}"/>
                  </a:ext>
                </a:extLst>
              </p:cNvPr>
              <p:cNvSpPr/>
              <p:nvPr/>
            </p:nvSpPr>
            <p:spPr>
              <a:xfrm rot="19524665" flipH="1">
                <a:off x="8833617" y="2890674"/>
                <a:ext cx="2088902" cy="1583055"/>
              </a:xfrm>
              <a:prstGeom prst="arc">
                <a:avLst>
                  <a:gd name="adj1" fmla="val 4250597"/>
                  <a:gd name="adj2" fmla="val 6405553"/>
                </a:avLst>
              </a:prstGeom>
              <a:ln w="349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2" name="图形 21" descr="徽章 纯色填充">
                <a:extLst>
                  <a:ext uri="{FF2B5EF4-FFF2-40B4-BE49-F238E27FC236}">
                    <a16:creationId xmlns:a16="http://schemas.microsoft.com/office/drawing/2014/main" id="{B1625715-559E-4C93-90FC-91CC0BB8D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30533" y="1196933"/>
                <a:ext cx="540000" cy="540000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A741C1-058F-01B7-3FE0-C77140CF3380}"/>
                  </a:ext>
                </a:extLst>
              </p:cNvPr>
              <p:cNvSpPr txBox="1"/>
              <p:nvPr/>
            </p:nvSpPr>
            <p:spPr>
              <a:xfrm>
                <a:off x="6744538" y="1297377"/>
                <a:ext cx="1901261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039138-3DAA-7C93-9509-626C17C5C495}"/>
                  </a:ext>
                </a:extLst>
              </p:cNvPr>
              <p:cNvSpPr txBox="1"/>
              <p:nvPr/>
            </p:nvSpPr>
            <p:spPr>
              <a:xfrm>
                <a:off x="6450033" y="4412577"/>
                <a:ext cx="13978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Main Board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4C02DCB-D5BC-773B-02D3-7B0B9B20A03B}"/>
                  </a:ext>
                </a:extLst>
              </p:cNvPr>
              <p:cNvSpPr txBox="1"/>
              <p:nvPr/>
            </p:nvSpPr>
            <p:spPr>
              <a:xfrm>
                <a:off x="9459843" y="1571945"/>
                <a:ext cx="13483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Arc Battery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AA7543-7B12-CD51-7330-F90356CF2B64}"/>
                  </a:ext>
                </a:extLst>
              </p:cNvPr>
              <p:cNvSpPr txBox="1"/>
              <p:nvPr/>
            </p:nvSpPr>
            <p:spPr>
              <a:xfrm>
                <a:off x="9189317" y="4401887"/>
                <a:ext cx="1829179" cy="52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Inner Cover</a:t>
                </a:r>
                <a:endParaRPr lang="zh-CN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57BA80-EE2D-7028-7F31-EEF549E6F490}"/>
                </a:ext>
              </a:extLst>
            </p:cNvPr>
            <p:cNvGrpSpPr/>
            <p:nvPr/>
          </p:nvGrpSpPr>
          <p:grpSpPr>
            <a:xfrm>
              <a:off x="12039354" y="1187136"/>
              <a:ext cx="3963734" cy="3798610"/>
              <a:chOff x="7035961" y="1196933"/>
              <a:chExt cx="3963734" cy="3798610"/>
            </a:xfrm>
          </p:grpSpPr>
          <p:pic>
            <p:nvPicPr>
              <p:cNvPr id="13" name="图片 18" descr="图片包含 游戏机, 镜子, 放大镜, 项链&#10;&#10;描述已自动生成">
                <a:extLst>
                  <a:ext uri="{FF2B5EF4-FFF2-40B4-BE49-F238E27FC236}">
                    <a16:creationId xmlns:a16="http://schemas.microsoft.com/office/drawing/2014/main" id="{2AA471F9-5FD4-99AD-38FC-BF9B8D880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57" t="8623" r="24138" b="3455"/>
              <a:stretch/>
            </p:blipFill>
            <p:spPr>
              <a:xfrm>
                <a:off x="7035961" y="1196933"/>
                <a:ext cx="3963734" cy="3798610"/>
              </a:xfrm>
              <a:prstGeom prst="rect">
                <a:avLst/>
              </a:prstGeom>
            </p:spPr>
          </p:pic>
          <p:pic>
            <p:nvPicPr>
              <p:cNvPr id="16" name="Graphic 15" descr="Badge 3 with solid fill">
                <a:extLst>
                  <a:ext uri="{FF2B5EF4-FFF2-40B4-BE49-F238E27FC236}">
                    <a16:creationId xmlns:a16="http://schemas.microsoft.com/office/drawing/2014/main" id="{D918D84F-977F-8DF2-754E-5CF433E8A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4317" y="1206730"/>
                <a:ext cx="539495" cy="53949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6B23D0-CCC8-4839-6DD7-3C9ECF31C301}"/>
                </a:ext>
              </a:extLst>
            </p:cNvPr>
            <p:cNvGrpSpPr/>
            <p:nvPr/>
          </p:nvGrpSpPr>
          <p:grpSpPr>
            <a:xfrm>
              <a:off x="50518" y="1196933"/>
              <a:ext cx="6112933" cy="3802063"/>
              <a:chOff x="50518" y="1196933"/>
              <a:chExt cx="6112933" cy="3802063"/>
            </a:xfrm>
          </p:grpSpPr>
          <p:pic>
            <p:nvPicPr>
              <p:cNvPr id="21" name="图片 20" descr="图片包含 游戏机&#10;&#10;描述已自动生成">
                <a:extLst>
                  <a:ext uri="{FF2B5EF4-FFF2-40B4-BE49-F238E27FC236}">
                    <a16:creationId xmlns:a16="http://schemas.microsoft.com/office/drawing/2014/main" id="{D0BDA0E7-3D45-869D-9D01-79052DB13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8" t="13164"/>
              <a:stretch/>
            </p:blipFill>
            <p:spPr>
              <a:xfrm>
                <a:off x="50518" y="1200386"/>
                <a:ext cx="6112933" cy="3798610"/>
              </a:xfrm>
              <a:prstGeom prst="rect">
                <a:avLst/>
              </a:prstGeom>
            </p:spPr>
          </p:pic>
          <p:pic>
            <p:nvPicPr>
              <p:cNvPr id="25" name="图形 24" descr="徽章 1 纯色填充">
                <a:extLst>
                  <a:ext uri="{FF2B5EF4-FFF2-40B4-BE49-F238E27FC236}">
                    <a16:creationId xmlns:a16="http://schemas.microsoft.com/office/drawing/2014/main" id="{9D4C8588-E99A-30EF-5BBE-8FE7252F8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499" y="1196933"/>
                <a:ext cx="540001" cy="5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775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6789763-5AC9-B839-41D6-5B921543FC13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318650"/>
            <a:ext cx="5281498" cy="3418749"/>
            <a:chOff x="3544941" y="1228700"/>
            <a:chExt cx="5868332" cy="3798610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8467BA28-F089-CAAC-555D-4758854B7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0" t="19974" r="21372" b="11210"/>
            <a:stretch/>
          </p:blipFill>
          <p:spPr>
            <a:xfrm>
              <a:off x="3544941" y="1228700"/>
              <a:ext cx="5868332" cy="3798610"/>
            </a:xfrm>
            <a:prstGeom prst="rect">
              <a:avLst/>
            </a:prstGeom>
          </p:spPr>
        </p:pic>
        <p:sp>
          <p:nvSpPr>
            <p:cNvPr id="4" name="弧形 3">
              <a:extLst>
                <a:ext uri="{FF2B5EF4-FFF2-40B4-BE49-F238E27FC236}">
                  <a16:creationId xmlns:a16="http://schemas.microsoft.com/office/drawing/2014/main" id="{4B9885D3-E7CB-934F-DAFD-0F652104E869}"/>
                </a:ext>
              </a:extLst>
            </p:cNvPr>
            <p:cNvSpPr/>
            <p:nvPr/>
          </p:nvSpPr>
          <p:spPr>
            <a:xfrm rot="20762369">
              <a:off x="4263675" y="1638176"/>
              <a:ext cx="686447" cy="1310765"/>
            </a:xfrm>
            <a:prstGeom prst="arc">
              <a:avLst>
                <a:gd name="adj1" fmla="val 18097248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4">
              <a:extLst>
                <a:ext uri="{FF2B5EF4-FFF2-40B4-BE49-F238E27FC236}">
                  <a16:creationId xmlns:a16="http://schemas.microsoft.com/office/drawing/2014/main" id="{0EA5DEE2-1C97-C0DB-449E-A4CD057AEDBF}"/>
                </a:ext>
              </a:extLst>
            </p:cNvPr>
            <p:cNvSpPr/>
            <p:nvPr/>
          </p:nvSpPr>
          <p:spPr>
            <a:xfrm rot="1565291">
              <a:off x="6759050" y="1848776"/>
              <a:ext cx="528006" cy="1395504"/>
            </a:xfrm>
            <a:prstGeom prst="arc">
              <a:avLst>
                <a:gd name="adj1" fmla="val 17051963"/>
                <a:gd name="adj2" fmla="val 0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5">
              <a:extLst>
                <a:ext uri="{FF2B5EF4-FFF2-40B4-BE49-F238E27FC236}">
                  <a16:creationId xmlns:a16="http://schemas.microsoft.com/office/drawing/2014/main" id="{66F6D2B2-A7EA-AD9D-3582-5770F46723D4}"/>
                </a:ext>
              </a:extLst>
            </p:cNvPr>
            <p:cNvSpPr/>
            <p:nvPr/>
          </p:nvSpPr>
          <p:spPr>
            <a:xfrm rot="19511593" flipH="1">
              <a:off x="4444945" y="2955291"/>
              <a:ext cx="2088902" cy="1583055"/>
            </a:xfrm>
            <a:prstGeom prst="arc">
              <a:avLst>
                <a:gd name="adj1" fmla="val 2283680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6">
              <a:extLst>
                <a:ext uri="{FF2B5EF4-FFF2-40B4-BE49-F238E27FC236}">
                  <a16:creationId xmlns:a16="http://schemas.microsoft.com/office/drawing/2014/main" id="{6164BFFE-A807-5717-98E6-6AF9C7DF5033}"/>
                </a:ext>
              </a:extLst>
            </p:cNvPr>
            <p:cNvSpPr/>
            <p:nvPr/>
          </p:nvSpPr>
          <p:spPr>
            <a:xfrm rot="19524665" flipH="1">
              <a:off x="6193953" y="2922441"/>
              <a:ext cx="2088902" cy="1583055"/>
            </a:xfrm>
            <a:prstGeom prst="arc">
              <a:avLst>
                <a:gd name="adj1" fmla="val 4250597"/>
                <a:gd name="adj2" fmla="val 6405553"/>
              </a:avLst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7">
              <a:extLst>
                <a:ext uri="{FF2B5EF4-FFF2-40B4-BE49-F238E27FC236}">
                  <a16:creationId xmlns:a16="http://schemas.microsoft.com/office/drawing/2014/main" id="{58076793-9941-324A-2493-85817CD169BC}"/>
                </a:ext>
              </a:extLst>
            </p:cNvPr>
            <p:cNvSpPr txBox="1"/>
            <p:nvPr/>
          </p:nvSpPr>
          <p:spPr>
            <a:xfrm>
              <a:off x="4180003" y="1388923"/>
              <a:ext cx="1296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Ring Cover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BED359A3-68A5-5E1B-C5A7-A9CC7F963520}"/>
                </a:ext>
              </a:extLst>
            </p:cNvPr>
            <p:cNvSpPr txBox="1"/>
            <p:nvPr/>
          </p:nvSpPr>
          <p:spPr>
            <a:xfrm>
              <a:off x="3810369" y="4444344"/>
              <a:ext cx="13978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Main Board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文本框 10">
              <a:extLst>
                <a:ext uri="{FF2B5EF4-FFF2-40B4-BE49-F238E27FC236}">
                  <a16:creationId xmlns:a16="http://schemas.microsoft.com/office/drawing/2014/main" id="{ACB29A6E-9875-5725-9EC6-B916E98FD74E}"/>
                </a:ext>
              </a:extLst>
            </p:cNvPr>
            <p:cNvSpPr txBox="1"/>
            <p:nvPr/>
          </p:nvSpPr>
          <p:spPr>
            <a:xfrm>
              <a:off x="6820179" y="1603712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文本框 11">
              <a:extLst>
                <a:ext uri="{FF2B5EF4-FFF2-40B4-BE49-F238E27FC236}">
                  <a16:creationId xmlns:a16="http://schemas.microsoft.com/office/drawing/2014/main" id="{75BAC74E-1E05-BD2F-18AF-83741EC8B493}"/>
                </a:ext>
              </a:extLst>
            </p:cNvPr>
            <p:cNvSpPr txBox="1"/>
            <p:nvPr/>
          </p:nvSpPr>
          <p:spPr>
            <a:xfrm>
              <a:off x="6845634" y="4462811"/>
              <a:ext cx="1348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Arc Battery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文本框 10">
            <a:extLst>
              <a:ext uri="{FF2B5EF4-FFF2-40B4-BE49-F238E27FC236}">
                <a16:creationId xmlns:a16="http://schemas.microsoft.com/office/drawing/2014/main" id="{A37A6E67-981F-7613-8FC8-6D988B3A9065}"/>
              </a:ext>
            </a:extLst>
          </p:cNvPr>
          <p:cNvSpPr txBox="1"/>
          <p:nvPr/>
        </p:nvSpPr>
        <p:spPr>
          <a:xfrm>
            <a:off x="5185888" y="1304476"/>
            <a:ext cx="2813591" cy="1058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3000" b="1" dirty="0"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</a:p>
          <a:p>
            <a:pPr algn="ctr">
              <a:lnSpc>
                <a:spcPct val="80000"/>
              </a:lnSpc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MCU</a:t>
            </a:r>
          </a:p>
          <a:p>
            <a:pPr algn="ctr">
              <a:lnSpc>
                <a:spcPct val="80000"/>
              </a:lnSpc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nRF52832 based, BLE 5.2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10">
            <a:extLst>
              <a:ext uri="{FF2B5EF4-FFF2-40B4-BE49-F238E27FC236}">
                <a16:creationId xmlns:a16="http://schemas.microsoft.com/office/drawing/2014/main" id="{F2422D94-C41F-B3CB-5A71-9A92B16FAEAE}"/>
              </a:ext>
            </a:extLst>
          </p:cNvPr>
          <p:cNvSpPr txBox="1"/>
          <p:nvPr/>
        </p:nvSpPr>
        <p:spPr>
          <a:xfrm>
            <a:off x="7970716" y="1269300"/>
            <a:ext cx="4221284" cy="2388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3000" b="1" dirty="0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</a:p>
          <a:p>
            <a:pPr algn="ctr">
              <a:lnSpc>
                <a:spcPct val="80000"/>
              </a:lnSpc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PPG</a:t>
            </a:r>
          </a:p>
          <a:p>
            <a:pPr algn="ctr">
              <a:lnSpc>
                <a:spcPct val="80000"/>
              </a:lnSpc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Red, Green &amp; IR channels</a:t>
            </a:r>
          </a:p>
          <a:p>
            <a:pPr algn="ctr">
              <a:lnSpc>
                <a:spcPct val="80000"/>
              </a:lnSpc>
            </a:pPr>
            <a:r>
              <a:rPr lang="en-US" altLang="zh-CN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 MAX30101</a:t>
            </a:r>
          </a:p>
          <a:p>
            <a:pPr algn="ctr">
              <a:lnSpc>
                <a:spcPct val="80000"/>
              </a:lnSpc>
            </a:pP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IMU</a:t>
            </a:r>
          </a:p>
          <a:p>
            <a:pPr algn="ctr">
              <a:lnSpc>
                <a:spcPct val="80000"/>
              </a:lnSpc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Accelerometer, Gyroscope &amp; Compass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In</a:t>
            </a:r>
            <a:r>
              <a:rPr lang="en-US" altLang="zh-CN" sz="2000" b="1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venSense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0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ICM20948</a:t>
            </a:r>
            <a:endParaRPr kumimoji="0" lang="en-US" altLang="zh-CN" sz="20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5FD84670-8A52-0122-D818-FE8857C296E8}"/>
              </a:ext>
            </a:extLst>
          </p:cNvPr>
          <p:cNvSpPr txBox="1"/>
          <p:nvPr/>
        </p:nvSpPr>
        <p:spPr>
          <a:xfrm>
            <a:off x="5190047" y="3334028"/>
            <a:ext cx="2930674" cy="1058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3000" b="1" dirty="0">
                <a:latin typeface="Calibri" panose="020F0502020204030204" pitchFamily="34" charset="0"/>
                <a:cs typeface="Calibri" panose="020F0502020204030204" pitchFamily="34" charset="0"/>
              </a:rPr>
              <a:t>Actuator</a:t>
            </a:r>
          </a:p>
          <a:p>
            <a:pPr algn="ctr">
              <a:lnSpc>
                <a:spcPct val="80000"/>
              </a:lnSpc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</a:p>
          <a:p>
            <a:pPr algn="ctr">
              <a:lnSpc>
                <a:spcPct val="80000"/>
              </a:lnSpc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Brightness programmable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5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737550AF-EFAF-FD00-83DF-76E9730A8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t="25920" r="23333" b="12315"/>
          <a:stretch/>
        </p:blipFill>
        <p:spPr>
          <a:xfrm>
            <a:off x="5802354" y="3143977"/>
            <a:ext cx="3681963" cy="2987088"/>
          </a:xfrm>
          <a:prstGeom prst="rect">
            <a:avLst/>
          </a:prstGeom>
        </p:spPr>
      </p:pic>
      <p:pic>
        <p:nvPicPr>
          <p:cNvPr id="5" name="图片 4" descr="图片包含 徽标&#10;&#10;描述已自动生成">
            <a:extLst>
              <a:ext uri="{FF2B5EF4-FFF2-40B4-BE49-F238E27FC236}">
                <a16:creationId xmlns:a16="http://schemas.microsoft.com/office/drawing/2014/main" id="{481542EC-3C94-CCE1-80A1-BB03A022E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9208" r="18955" b="11237"/>
          <a:stretch/>
        </p:blipFill>
        <p:spPr>
          <a:xfrm>
            <a:off x="1247326" y="261018"/>
            <a:ext cx="4555028" cy="5870048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C1D5E606-EEAE-0E0D-A657-07FA1C2CA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t="20871" r="15640" b="11569"/>
          <a:stretch/>
        </p:blipFill>
        <p:spPr>
          <a:xfrm>
            <a:off x="5844563" y="261017"/>
            <a:ext cx="3612542" cy="2882960"/>
          </a:xfrm>
          <a:prstGeom prst="rect">
            <a:avLst/>
          </a:prstGeom>
        </p:spPr>
      </p:pic>
      <p:pic>
        <p:nvPicPr>
          <p:cNvPr id="4" name="图形 24" descr="徽章 1 纯色填充">
            <a:extLst>
              <a:ext uri="{FF2B5EF4-FFF2-40B4-BE49-F238E27FC236}">
                <a16:creationId xmlns:a16="http://schemas.microsoft.com/office/drawing/2014/main" id="{62EDF66F-7681-3248-7C36-3998B9236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325" y="261017"/>
            <a:ext cx="540000" cy="5400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5CD3B335-EE52-DF19-A0A3-353F83980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5816" y="261521"/>
            <a:ext cx="539496" cy="539496"/>
          </a:xfrm>
          <a:prstGeom prst="rect">
            <a:avLst/>
          </a:prstGeom>
        </p:spPr>
      </p:pic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A451FB95-72A0-3549-9328-50B31F447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6440" y="3258765"/>
            <a:ext cx="539496" cy="539496"/>
          </a:xfrm>
          <a:prstGeom prst="rect">
            <a:avLst/>
          </a:prstGeom>
        </p:spPr>
      </p:pic>
      <p:sp>
        <p:nvSpPr>
          <p:cNvPr id="31" name="弧形 5">
            <a:extLst>
              <a:ext uri="{FF2B5EF4-FFF2-40B4-BE49-F238E27FC236}">
                <a16:creationId xmlns:a16="http://schemas.microsoft.com/office/drawing/2014/main" id="{54BA4FA0-41EC-F3A4-2376-529CAF6604B7}"/>
              </a:ext>
            </a:extLst>
          </p:cNvPr>
          <p:cNvSpPr/>
          <p:nvPr/>
        </p:nvSpPr>
        <p:spPr>
          <a:xfrm rot="19511593" flipH="1">
            <a:off x="991082" y="4033906"/>
            <a:ext cx="1592485" cy="1207230"/>
          </a:xfrm>
          <a:prstGeom prst="arc">
            <a:avLst>
              <a:gd name="adj1" fmla="val 3350641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5">
            <a:extLst>
              <a:ext uri="{FF2B5EF4-FFF2-40B4-BE49-F238E27FC236}">
                <a16:creationId xmlns:a16="http://schemas.microsoft.com/office/drawing/2014/main" id="{62FAF59E-386A-B620-157A-434E77FA6DD0}"/>
              </a:ext>
            </a:extLst>
          </p:cNvPr>
          <p:cNvSpPr/>
          <p:nvPr/>
        </p:nvSpPr>
        <p:spPr>
          <a:xfrm rot="9005853" flipH="1">
            <a:off x="3896507" y="3769804"/>
            <a:ext cx="1592485" cy="1207230"/>
          </a:xfrm>
          <a:prstGeom prst="arc">
            <a:avLst>
              <a:gd name="adj1" fmla="val 3511396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弧形 5">
            <a:extLst>
              <a:ext uri="{FF2B5EF4-FFF2-40B4-BE49-F238E27FC236}">
                <a16:creationId xmlns:a16="http://schemas.microsoft.com/office/drawing/2014/main" id="{176125BE-F7B1-B62A-2643-D788B3E57830}"/>
              </a:ext>
            </a:extLst>
          </p:cNvPr>
          <p:cNvSpPr/>
          <p:nvPr/>
        </p:nvSpPr>
        <p:spPr>
          <a:xfrm rot="9005853" flipH="1">
            <a:off x="3896508" y="2375791"/>
            <a:ext cx="1592485" cy="1207230"/>
          </a:xfrm>
          <a:prstGeom prst="arc">
            <a:avLst>
              <a:gd name="adj1" fmla="val 3511396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5">
            <a:extLst>
              <a:ext uri="{FF2B5EF4-FFF2-40B4-BE49-F238E27FC236}">
                <a16:creationId xmlns:a16="http://schemas.microsoft.com/office/drawing/2014/main" id="{B74A2431-9599-218F-1563-A54FF5746B0C}"/>
              </a:ext>
            </a:extLst>
          </p:cNvPr>
          <p:cNvSpPr/>
          <p:nvPr/>
        </p:nvSpPr>
        <p:spPr>
          <a:xfrm rot="10194373" flipH="1">
            <a:off x="3445346" y="857141"/>
            <a:ext cx="1592485" cy="1207230"/>
          </a:xfrm>
          <a:prstGeom prst="arc">
            <a:avLst>
              <a:gd name="adj1" fmla="val 3511396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弧形 5">
            <a:extLst>
              <a:ext uri="{FF2B5EF4-FFF2-40B4-BE49-F238E27FC236}">
                <a16:creationId xmlns:a16="http://schemas.microsoft.com/office/drawing/2014/main" id="{AF18CC0E-23BD-054B-65EE-956FB52B82C0}"/>
              </a:ext>
            </a:extLst>
          </p:cNvPr>
          <p:cNvSpPr/>
          <p:nvPr/>
        </p:nvSpPr>
        <p:spPr>
          <a:xfrm rot="9107778" flipH="1">
            <a:off x="849924" y="962515"/>
            <a:ext cx="1592485" cy="1702735"/>
          </a:xfrm>
          <a:prstGeom prst="arc">
            <a:avLst>
              <a:gd name="adj1" fmla="val 14759808"/>
              <a:gd name="adj2" fmla="val 1658713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475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9AE97F-FA11-3D4B-8F6C-5B84FB437FE5}"/>
              </a:ext>
            </a:extLst>
          </p:cNvPr>
          <p:cNvSpPr/>
          <p:nvPr/>
        </p:nvSpPr>
        <p:spPr>
          <a:xfrm>
            <a:off x="3782856" y="422871"/>
            <a:ext cx="3690425" cy="15544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Microcontroller Unit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(nRF52832)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F7FC97-FC1C-0C42-3B61-341B899A2AB3}"/>
              </a:ext>
            </a:extLst>
          </p:cNvPr>
          <p:cNvSpPr/>
          <p:nvPr/>
        </p:nvSpPr>
        <p:spPr>
          <a:xfrm>
            <a:off x="7948069" y="414992"/>
            <a:ext cx="1554480" cy="64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BLE 5.2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A1C95E-026E-5335-B363-CC52A781973D}"/>
              </a:ext>
            </a:extLst>
          </p:cNvPr>
          <p:cNvSpPr/>
          <p:nvPr/>
        </p:nvSpPr>
        <p:spPr>
          <a:xfrm>
            <a:off x="7948069" y="1329392"/>
            <a:ext cx="1554480" cy="640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SWD</a:t>
            </a:r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6967CEAD-98A4-49F3-28B2-55EBFBA41924}"/>
              </a:ext>
            </a:extLst>
          </p:cNvPr>
          <p:cNvSpPr/>
          <p:nvPr/>
        </p:nvSpPr>
        <p:spPr>
          <a:xfrm>
            <a:off x="10525886" y="436939"/>
            <a:ext cx="1554480" cy="6400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BLE Central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0B01AE-2A66-3786-971D-EB316C2C5729}"/>
              </a:ext>
            </a:extLst>
          </p:cNvPr>
          <p:cNvSpPr/>
          <p:nvPr/>
        </p:nvSpPr>
        <p:spPr>
          <a:xfrm>
            <a:off x="1544294" y="156123"/>
            <a:ext cx="8363129" cy="655416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lternate Process 15">
            <a:extLst>
              <a:ext uri="{FF2B5EF4-FFF2-40B4-BE49-F238E27FC236}">
                <a16:creationId xmlns:a16="http://schemas.microsoft.com/office/drawing/2014/main" id="{CB8B23BC-F8D1-B571-E8A1-204E404CF760}"/>
              </a:ext>
            </a:extLst>
          </p:cNvPr>
          <p:cNvSpPr/>
          <p:nvPr/>
        </p:nvSpPr>
        <p:spPr>
          <a:xfrm>
            <a:off x="10525886" y="1339943"/>
            <a:ext cx="1554480" cy="6400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Debugger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43BA3C-0D55-50B9-F7A0-A9E95B877B71}"/>
              </a:ext>
            </a:extLst>
          </p:cNvPr>
          <p:cNvSpPr/>
          <p:nvPr/>
        </p:nvSpPr>
        <p:spPr>
          <a:xfrm>
            <a:off x="1881300" y="2518112"/>
            <a:ext cx="2103120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 Bus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E5B028-6AFC-F2DB-ED83-E9F977C452B9}"/>
              </a:ext>
            </a:extLst>
          </p:cNvPr>
          <p:cNvSpPr/>
          <p:nvPr/>
        </p:nvSpPr>
        <p:spPr>
          <a:xfrm>
            <a:off x="4452103" y="2518112"/>
            <a:ext cx="2103120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 Bus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3D74B9-9CB7-D7F7-9AAB-3E5F88A9D2B8}"/>
              </a:ext>
            </a:extLst>
          </p:cNvPr>
          <p:cNvSpPr/>
          <p:nvPr/>
        </p:nvSpPr>
        <p:spPr>
          <a:xfrm>
            <a:off x="6984085" y="2518112"/>
            <a:ext cx="1645920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GPIO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894CBF-B633-1454-FCCF-AADCB323DFA5}"/>
              </a:ext>
            </a:extLst>
          </p:cNvPr>
          <p:cNvGrpSpPr/>
          <p:nvPr/>
        </p:nvGrpSpPr>
        <p:grpSpPr>
          <a:xfrm>
            <a:off x="4452103" y="3542384"/>
            <a:ext cx="2103120" cy="3042138"/>
            <a:chOff x="3505199" y="3569677"/>
            <a:chExt cx="2103120" cy="30421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099EB3-650C-AEAD-5982-2FE791A86394}"/>
                </a:ext>
              </a:extLst>
            </p:cNvPr>
            <p:cNvSpPr/>
            <p:nvPr/>
          </p:nvSpPr>
          <p:spPr>
            <a:xfrm>
              <a:off x="3505199" y="3569677"/>
              <a:ext cx="2103120" cy="304213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519D8EE-F02E-8331-578A-A40E2B870DB5}"/>
                </a:ext>
              </a:extLst>
            </p:cNvPr>
            <p:cNvGrpSpPr/>
            <p:nvPr/>
          </p:nvGrpSpPr>
          <p:grpSpPr>
            <a:xfrm>
              <a:off x="3642359" y="4470008"/>
              <a:ext cx="1828800" cy="2005526"/>
              <a:chOff x="3654083" y="4300318"/>
              <a:chExt cx="1828800" cy="200552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EDF1D8-83AE-52F5-6F48-7BDE1A6B2BA2}"/>
                  </a:ext>
                </a:extLst>
              </p:cNvPr>
              <p:cNvSpPr/>
              <p:nvPr/>
            </p:nvSpPr>
            <p:spPr>
              <a:xfrm>
                <a:off x="3654083" y="4300318"/>
                <a:ext cx="1828800" cy="548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Accelerometer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3E98B5-E021-4DB6-FFF6-82415C63C7BA}"/>
                  </a:ext>
                </a:extLst>
              </p:cNvPr>
              <p:cNvSpPr/>
              <p:nvPr/>
            </p:nvSpPr>
            <p:spPr>
              <a:xfrm>
                <a:off x="3654083" y="5028761"/>
                <a:ext cx="1828800" cy="548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Gyroscope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8270940-CDD0-425B-39CF-844CCDC6248C}"/>
                  </a:ext>
                </a:extLst>
              </p:cNvPr>
              <p:cNvSpPr/>
              <p:nvPr/>
            </p:nvSpPr>
            <p:spPr>
              <a:xfrm>
                <a:off x="3654083" y="5757204"/>
                <a:ext cx="1828800" cy="548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Compass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8B795A-58EC-63CD-1F2C-69C83F044766}"/>
                </a:ext>
              </a:extLst>
            </p:cNvPr>
            <p:cNvSpPr txBox="1"/>
            <p:nvPr/>
          </p:nvSpPr>
          <p:spPr>
            <a:xfrm>
              <a:off x="3885029" y="3580619"/>
              <a:ext cx="135284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IMU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(ICM20948)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C7A0B1-14B5-DCA7-8F48-8978E9D13F5B}"/>
              </a:ext>
            </a:extLst>
          </p:cNvPr>
          <p:cNvGrpSpPr/>
          <p:nvPr/>
        </p:nvGrpSpPr>
        <p:grpSpPr>
          <a:xfrm>
            <a:off x="1904747" y="3538868"/>
            <a:ext cx="2103120" cy="3042138"/>
            <a:chOff x="3505199" y="3569677"/>
            <a:chExt cx="2103120" cy="30421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9F5A51-A701-B887-5717-A815BFB5D4A0}"/>
                </a:ext>
              </a:extLst>
            </p:cNvPr>
            <p:cNvSpPr/>
            <p:nvPr/>
          </p:nvSpPr>
          <p:spPr>
            <a:xfrm>
              <a:off x="3505199" y="3569677"/>
              <a:ext cx="2103120" cy="304213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29201B-97EA-0217-EE9D-A125A60767D5}"/>
                </a:ext>
              </a:extLst>
            </p:cNvPr>
            <p:cNvGrpSpPr/>
            <p:nvPr/>
          </p:nvGrpSpPr>
          <p:grpSpPr>
            <a:xfrm>
              <a:off x="3642359" y="4470008"/>
              <a:ext cx="1828800" cy="2005526"/>
              <a:chOff x="3654083" y="4300318"/>
              <a:chExt cx="1828800" cy="200552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3A11A06-DBB8-D60C-223F-02A0AABC63F1}"/>
                  </a:ext>
                </a:extLst>
              </p:cNvPr>
              <p:cNvSpPr/>
              <p:nvPr/>
            </p:nvSpPr>
            <p:spPr>
              <a:xfrm>
                <a:off x="3654083" y="4300318"/>
                <a:ext cx="1828800" cy="548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Green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33E0D25-BA35-84D5-E972-9480747449E6}"/>
                  </a:ext>
                </a:extLst>
              </p:cNvPr>
              <p:cNvSpPr/>
              <p:nvPr/>
            </p:nvSpPr>
            <p:spPr>
              <a:xfrm>
                <a:off x="3654083" y="5028761"/>
                <a:ext cx="1828800" cy="548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Red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684B911-B845-A691-E0B6-6F22F890EBEA}"/>
                  </a:ext>
                </a:extLst>
              </p:cNvPr>
              <p:cNvSpPr/>
              <p:nvPr/>
            </p:nvSpPr>
            <p:spPr>
              <a:xfrm>
                <a:off x="3654083" y="5757204"/>
                <a:ext cx="1828800" cy="54864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IR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D00201-AA61-F57C-C806-69A9F56C9E46}"/>
                </a:ext>
              </a:extLst>
            </p:cNvPr>
            <p:cNvSpPr txBox="1"/>
            <p:nvPr/>
          </p:nvSpPr>
          <p:spPr>
            <a:xfrm>
              <a:off x="3885029" y="3580619"/>
              <a:ext cx="135284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PPG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(MAX30101)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870BCFE-7B16-8FBA-8CBD-D23EAA3B71C3}"/>
              </a:ext>
            </a:extLst>
          </p:cNvPr>
          <p:cNvSpPr/>
          <p:nvPr/>
        </p:nvSpPr>
        <p:spPr>
          <a:xfrm>
            <a:off x="7007532" y="3538866"/>
            <a:ext cx="1645920" cy="548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9B09BD-23B7-02AE-4EB9-8FB888728A73}"/>
              </a:ext>
            </a:extLst>
          </p:cNvPr>
          <p:cNvSpPr/>
          <p:nvPr/>
        </p:nvSpPr>
        <p:spPr>
          <a:xfrm>
            <a:off x="2060737" y="274320"/>
            <a:ext cx="1237957" cy="640080"/>
          </a:xfrm>
          <a:prstGeom prst="rect">
            <a:avLst/>
          </a:prstGeom>
          <a:solidFill>
            <a:srgbClr val="BF51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Voltage Regulator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8DEA83-0912-3C29-DE99-D4AF0723B484}"/>
              </a:ext>
            </a:extLst>
          </p:cNvPr>
          <p:cNvSpPr/>
          <p:nvPr/>
        </p:nvSpPr>
        <p:spPr>
          <a:xfrm>
            <a:off x="2060737" y="1188720"/>
            <a:ext cx="1237957" cy="365760"/>
          </a:xfrm>
          <a:prstGeom prst="rect">
            <a:avLst/>
          </a:prstGeom>
          <a:solidFill>
            <a:srgbClr val="BF51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Battery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EAF195C-6683-3E3F-CD89-8B8CDDD9EAB1}"/>
              </a:ext>
            </a:extLst>
          </p:cNvPr>
          <p:cNvSpPr/>
          <p:nvPr/>
        </p:nvSpPr>
        <p:spPr>
          <a:xfrm>
            <a:off x="2060737" y="1804177"/>
            <a:ext cx="1237957" cy="548640"/>
          </a:xfrm>
          <a:prstGeom prst="rect">
            <a:avLst/>
          </a:prstGeom>
          <a:solidFill>
            <a:srgbClr val="BA4EF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Charging Controller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BEDBB2-EB95-64AB-2A46-41226B952BAE}"/>
              </a:ext>
            </a:extLst>
          </p:cNvPr>
          <p:cNvCxnSpPr>
            <a:cxnSpLocks/>
          </p:cNvCxnSpPr>
          <p:nvPr/>
        </p:nvCxnSpPr>
        <p:spPr>
          <a:xfrm>
            <a:off x="2932860" y="3108960"/>
            <a:ext cx="0" cy="38418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FDB1932-1475-43A3-D98F-4C27DE4D3B97}"/>
              </a:ext>
            </a:extLst>
          </p:cNvPr>
          <p:cNvCxnSpPr>
            <a:cxnSpLocks/>
          </p:cNvCxnSpPr>
          <p:nvPr/>
        </p:nvCxnSpPr>
        <p:spPr>
          <a:xfrm>
            <a:off x="5503663" y="3108960"/>
            <a:ext cx="0" cy="38418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099156-70BF-E692-BDB4-66D18F54C97E}"/>
              </a:ext>
            </a:extLst>
          </p:cNvPr>
          <p:cNvCxnSpPr>
            <a:cxnSpLocks/>
          </p:cNvCxnSpPr>
          <p:nvPr/>
        </p:nvCxnSpPr>
        <p:spPr>
          <a:xfrm>
            <a:off x="7807045" y="3084397"/>
            <a:ext cx="0" cy="38418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291E78-FBCF-D507-B44F-C9747A8672B2}"/>
              </a:ext>
            </a:extLst>
          </p:cNvPr>
          <p:cNvCxnSpPr>
            <a:cxnSpLocks/>
          </p:cNvCxnSpPr>
          <p:nvPr/>
        </p:nvCxnSpPr>
        <p:spPr>
          <a:xfrm>
            <a:off x="9585137" y="769764"/>
            <a:ext cx="758484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0FA5CB0-1BC8-38EF-68C0-5E9C8A551AAE}"/>
              </a:ext>
            </a:extLst>
          </p:cNvPr>
          <p:cNvCxnSpPr>
            <a:cxnSpLocks/>
          </p:cNvCxnSpPr>
          <p:nvPr/>
        </p:nvCxnSpPr>
        <p:spPr>
          <a:xfrm>
            <a:off x="9596288" y="1659983"/>
            <a:ext cx="758484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588126A-B4E9-24A4-2A2E-4A04AC26FF3D}"/>
              </a:ext>
            </a:extLst>
          </p:cNvPr>
          <p:cNvCxnSpPr>
            <a:cxnSpLocks/>
          </p:cNvCxnSpPr>
          <p:nvPr/>
        </p:nvCxnSpPr>
        <p:spPr>
          <a:xfrm>
            <a:off x="7547137" y="769764"/>
            <a:ext cx="345830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725AFE-9ACC-D5D8-990B-224302AA09E6}"/>
              </a:ext>
            </a:extLst>
          </p:cNvPr>
          <p:cNvCxnSpPr>
            <a:cxnSpLocks/>
          </p:cNvCxnSpPr>
          <p:nvPr/>
        </p:nvCxnSpPr>
        <p:spPr>
          <a:xfrm>
            <a:off x="7547137" y="1645915"/>
            <a:ext cx="345830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DB5E644-A9A0-A9CD-3AAB-9BA9630EA516}"/>
              </a:ext>
            </a:extLst>
          </p:cNvPr>
          <p:cNvCxnSpPr>
            <a:cxnSpLocks/>
          </p:cNvCxnSpPr>
          <p:nvPr/>
        </p:nvCxnSpPr>
        <p:spPr>
          <a:xfrm>
            <a:off x="3369200" y="640080"/>
            <a:ext cx="335279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0887B63-9C67-70D1-2E37-C100FA8AFAE6}"/>
              </a:ext>
            </a:extLst>
          </p:cNvPr>
          <p:cNvCxnSpPr>
            <a:cxnSpLocks/>
          </p:cNvCxnSpPr>
          <p:nvPr/>
        </p:nvCxnSpPr>
        <p:spPr>
          <a:xfrm>
            <a:off x="1179790" y="2089783"/>
            <a:ext cx="758484" cy="0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56915DA-3250-FDEF-D7E8-2F56A0182393}"/>
              </a:ext>
            </a:extLst>
          </p:cNvPr>
          <p:cNvCxnSpPr>
            <a:cxnSpLocks/>
          </p:cNvCxnSpPr>
          <p:nvPr/>
        </p:nvCxnSpPr>
        <p:spPr>
          <a:xfrm>
            <a:off x="3794584" y="2089783"/>
            <a:ext cx="0" cy="38418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254C73B-BFDB-21ED-FBB8-4EB8284BD4FC}"/>
              </a:ext>
            </a:extLst>
          </p:cNvPr>
          <p:cNvCxnSpPr>
            <a:cxnSpLocks/>
          </p:cNvCxnSpPr>
          <p:nvPr/>
        </p:nvCxnSpPr>
        <p:spPr>
          <a:xfrm>
            <a:off x="5503663" y="2089783"/>
            <a:ext cx="0" cy="38418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1C170F9-08FD-327D-66A4-D03C4CC24152}"/>
              </a:ext>
            </a:extLst>
          </p:cNvPr>
          <p:cNvCxnSpPr>
            <a:cxnSpLocks/>
          </p:cNvCxnSpPr>
          <p:nvPr/>
        </p:nvCxnSpPr>
        <p:spPr>
          <a:xfrm>
            <a:off x="7277510" y="2089783"/>
            <a:ext cx="0" cy="384186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7654FC-6F20-F48D-4831-EB075717487F}"/>
              </a:ext>
            </a:extLst>
          </p:cNvPr>
          <p:cNvCxnSpPr>
            <a:cxnSpLocks/>
          </p:cNvCxnSpPr>
          <p:nvPr/>
        </p:nvCxnSpPr>
        <p:spPr>
          <a:xfrm flipH="1">
            <a:off x="2655097" y="941832"/>
            <a:ext cx="5866" cy="225083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655BC4A-5013-EF06-C13B-D573E437B6BA}"/>
              </a:ext>
            </a:extLst>
          </p:cNvPr>
          <p:cNvCxnSpPr>
            <a:cxnSpLocks/>
          </p:cNvCxnSpPr>
          <p:nvPr/>
        </p:nvCxnSpPr>
        <p:spPr>
          <a:xfrm flipH="1">
            <a:off x="2655097" y="1554480"/>
            <a:ext cx="5866" cy="225083"/>
          </a:xfrm>
          <a:prstGeom prst="straightConnector1">
            <a:avLst/>
          </a:prstGeom>
          <a:ln w="22225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lternate Process 72">
            <a:extLst>
              <a:ext uri="{FF2B5EF4-FFF2-40B4-BE49-F238E27FC236}">
                <a16:creationId xmlns:a16="http://schemas.microsoft.com/office/drawing/2014/main" id="{76AE61D0-CFA4-A5C3-FD14-FDCAD8E16DD8}"/>
              </a:ext>
            </a:extLst>
          </p:cNvPr>
          <p:cNvSpPr/>
          <p:nvPr/>
        </p:nvSpPr>
        <p:spPr>
          <a:xfrm>
            <a:off x="-450321" y="1755832"/>
            <a:ext cx="1554480" cy="6400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 5V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6980A96-D579-C093-EF7D-4E0C3595374B}"/>
              </a:ext>
            </a:extLst>
          </p:cNvPr>
          <p:cNvSpPr txBox="1"/>
          <p:nvPr/>
        </p:nvSpPr>
        <p:spPr>
          <a:xfrm>
            <a:off x="9638592" y="1337429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Solder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Pads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D8D046-D388-C432-BEFE-541900E8EE3C}"/>
              </a:ext>
            </a:extLst>
          </p:cNvPr>
          <p:cNvSpPr txBox="1"/>
          <p:nvPr/>
        </p:nvSpPr>
        <p:spPr>
          <a:xfrm>
            <a:off x="1138659" y="175884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Solder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Pads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6AB1B6-D988-4320-04E1-9AF167CF4A25}"/>
              </a:ext>
            </a:extLst>
          </p:cNvPr>
          <p:cNvSpPr txBox="1"/>
          <p:nvPr/>
        </p:nvSpPr>
        <p:spPr>
          <a:xfrm>
            <a:off x="9523516" y="446665"/>
            <a:ext cx="94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wireless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BD03218-CD8B-5948-8EA7-9E7FD1160B32}"/>
              </a:ext>
            </a:extLst>
          </p:cNvPr>
          <p:cNvGrpSpPr/>
          <p:nvPr/>
        </p:nvGrpSpPr>
        <p:grpSpPr>
          <a:xfrm>
            <a:off x="8118162" y="4535812"/>
            <a:ext cx="1542433" cy="1785858"/>
            <a:chOff x="8954399" y="4511622"/>
            <a:chExt cx="1542433" cy="178585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1E9963B-C8DC-D4F4-F37C-CD00DD8F930D}"/>
                </a:ext>
              </a:extLst>
            </p:cNvPr>
            <p:cNvSpPr/>
            <p:nvPr/>
          </p:nvSpPr>
          <p:spPr>
            <a:xfrm>
              <a:off x="8954399" y="4984479"/>
              <a:ext cx="489196" cy="2743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E0058FB-14E0-7DB8-5C8F-C0EAEED2A02F}"/>
                </a:ext>
              </a:extLst>
            </p:cNvPr>
            <p:cNvSpPr/>
            <p:nvPr/>
          </p:nvSpPr>
          <p:spPr>
            <a:xfrm>
              <a:off x="8954399" y="5486420"/>
              <a:ext cx="489196" cy="274320"/>
            </a:xfrm>
            <a:prstGeom prst="rect">
              <a:avLst/>
            </a:prstGeom>
            <a:solidFill>
              <a:srgbClr val="BF51FF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81459A6-950A-F599-3E9B-97D01FC304B1}"/>
                </a:ext>
              </a:extLst>
            </p:cNvPr>
            <p:cNvSpPr/>
            <p:nvPr/>
          </p:nvSpPr>
          <p:spPr>
            <a:xfrm>
              <a:off x="8954399" y="5988361"/>
              <a:ext cx="489196" cy="2743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A293883-CBCB-3614-74E7-4E3A0DA99674}"/>
                </a:ext>
              </a:extLst>
            </p:cNvPr>
            <p:cNvSpPr/>
            <p:nvPr/>
          </p:nvSpPr>
          <p:spPr>
            <a:xfrm>
              <a:off x="8954399" y="4547810"/>
              <a:ext cx="489196" cy="274320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79A0A3A-B3D0-2CA1-EB53-DDD71235A8C1}"/>
                </a:ext>
              </a:extLst>
            </p:cNvPr>
            <p:cNvSpPr txBox="1"/>
            <p:nvPr/>
          </p:nvSpPr>
          <p:spPr>
            <a:xfrm>
              <a:off x="9411599" y="4947918"/>
              <a:ext cx="1085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Actuators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FB46596-F86C-CCDB-D0E7-F1ED5D795CA0}"/>
                </a:ext>
              </a:extLst>
            </p:cNvPr>
            <p:cNvSpPr txBox="1"/>
            <p:nvPr/>
          </p:nvSpPr>
          <p:spPr>
            <a:xfrm>
              <a:off x="9411599" y="5456045"/>
              <a:ext cx="778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Power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848D815-9613-EBCF-A799-D015903B9688}"/>
                </a:ext>
              </a:extLst>
            </p:cNvPr>
            <p:cNvSpPr txBox="1"/>
            <p:nvPr/>
          </p:nvSpPr>
          <p:spPr>
            <a:xfrm>
              <a:off x="9411599" y="5928148"/>
              <a:ext cx="819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Sensor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6DDE3DD-76B2-3A8F-B1FF-4B26CDAA7C90}"/>
                </a:ext>
              </a:extLst>
            </p:cNvPr>
            <p:cNvSpPr txBox="1"/>
            <p:nvPr/>
          </p:nvSpPr>
          <p:spPr>
            <a:xfrm>
              <a:off x="9411599" y="4511622"/>
              <a:ext cx="95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	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xternal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84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91070-A23F-7FA1-55F9-3A3D7F1BCD47}"/>
              </a:ext>
            </a:extLst>
          </p:cNvPr>
          <p:cNvGrpSpPr/>
          <p:nvPr/>
        </p:nvGrpSpPr>
        <p:grpSpPr>
          <a:xfrm>
            <a:off x="2545855" y="659390"/>
            <a:ext cx="7327611" cy="4847562"/>
            <a:chOff x="2545855" y="659390"/>
            <a:chExt cx="7327611" cy="48475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567309" y="659390"/>
              <a:ext cx="2508245" cy="2405565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592945" y="2147001"/>
                <a:ext cx="729358" cy="231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2545855" y="756147"/>
              <a:ext cx="1750265" cy="1936505"/>
              <a:chOff x="4483055" y="1985414"/>
              <a:chExt cx="950081" cy="58477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647679" y="2138048"/>
                <a:ext cx="621457" cy="28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628578" y="902366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590689" y="2089964"/>
                <a:ext cx="65959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40673" y="3711268"/>
              <a:ext cx="3561476" cy="752092"/>
              <a:chOff x="4483055" y="1985414"/>
              <a:chExt cx="950081" cy="58477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570134" y="2067659"/>
                <a:ext cx="775270" cy="406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040673" y="4754860"/>
              <a:ext cx="3561476" cy="752092"/>
              <a:chOff x="4483055" y="1985414"/>
              <a:chExt cx="950081" cy="584774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613272" y="2024664"/>
                <a:ext cx="688993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7917715" y="855408"/>
              <a:ext cx="1470505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78331" y="2060042"/>
                <a:ext cx="557407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1273180"/>
              <a:ext cx="341472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6820186" y="3064955"/>
              <a:ext cx="1246" cy="64326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820188" y="4463362"/>
              <a:ext cx="1223" cy="31209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9495" y="907167"/>
              <a:ext cx="523971" cy="65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4">
              <a:extLst>
                <a:ext uri="{FF2B5EF4-FFF2-40B4-BE49-F238E27FC236}">
                  <a16:creationId xmlns:a16="http://schemas.microsoft.com/office/drawing/2014/main" id="{9945624C-607F-DC2A-C5F1-3D053A26D1EC}"/>
                </a:ext>
              </a:extLst>
            </p:cNvPr>
            <p:cNvGrpSpPr/>
            <p:nvPr/>
          </p:nvGrpSpPr>
          <p:grpSpPr>
            <a:xfrm>
              <a:off x="2554647" y="3006600"/>
              <a:ext cx="1750265" cy="1936505"/>
              <a:chOff x="4499464" y="1985413"/>
              <a:chExt cx="950081" cy="584774"/>
            </a:xfrm>
          </p:grpSpPr>
          <p:sp>
            <p:nvSpPr>
              <p:cNvPr id="3" name="矩形 7">
                <a:extLst>
                  <a:ext uri="{FF2B5EF4-FFF2-40B4-BE49-F238E27FC236}">
                    <a16:creationId xmlns:a16="http://schemas.microsoft.com/office/drawing/2014/main" id="{DE80E379-9B2C-876A-523F-219C3CF2D0EA}"/>
                  </a:ext>
                </a:extLst>
              </p:cNvPr>
              <p:cNvSpPr/>
              <p:nvPr/>
            </p:nvSpPr>
            <p:spPr>
              <a:xfrm>
                <a:off x="4499464" y="1985413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文本框 13">
                <a:extLst>
                  <a:ext uri="{FF2B5EF4-FFF2-40B4-BE49-F238E27FC236}">
                    <a16:creationId xmlns:a16="http://schemas.microsoft.com/office/drawing/2014/main" id="{2513ADA0-274A-4CA8-4A54-8D1D5350EB0D}"/>
                  </a:ext>
                </a:extLst>
              </p:cNvPr>
              <p:cNvSpPr txBox="1"/>
              <p:nvPr/>
            </p:nvSpPr>
            <p:spPr>
              <a:xfrm>
                <a:off x="4697225" y="2198801"/>
                <a:ext cx="510949" cy="157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PPG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5" name="组合 17">
              <a:extLst>
                <a:ext uri="{FF2B5EF4-FFF2-40B4-BE49-F238E27FC236}">
                  <a16:creationId xmlns:a16="http://schemas.microsoft.com/office/drawing/2014/main" id="{67F649F1-10EE-A5D0-5D9A-B96FE22BFA21}"/>
                </a:ext>
              </a:extLst>
            </p:cNvPr>
            <p:cNvGrpSpPr/>
            <p:nvPr/>
          </p:nvGrpSpPr>
          <p:grpSpPr>
            <a:xfrm>
              <a:off x="4625440" y="2128809"/>
              <a:ext cx="1097218" cy="752090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6" name="矩形 18">
                <a:extLst>
                  <a:ext uri="{FF2B5EF4-FFF2-40B4-BE49-F238E27FC236}">
                    <a16:creationId xmlns:a16="http://schemas.microsoft.com/office/drawing/2014/main" id="{9A4C229F-306B-55EE-465B-5BB817710264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19">
                <a:extLst>
                  <a:ext uri="{FF2B5EF4-FFF2-40B4-BE49-F238E27FC236}">
                    <a16:creationId xmlns:a16="http://schemas.microsoft.com/office/drawing/2014/main" id="{8D41FFE7-C298-0B54-050A-1BF6FDB1BF04}"/>
                  </a:ext>
                </a:extLst>
              </p:cNvPr>
              <p:cNvSpPr txBox="1"/>
              <p:nvPr/>
            </p:nvSpPr>
            <p:spPr>
              <a:xfrm>
                <a:off x="4624842" y="2078457"/>
                <a:ext cx="644328" cy="406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I2C</a:t>
                </a:r>
                <a:endPara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9" name="直接连接符 44">
              <a:extLst>
                <a:ext uri="{FF2B5EF4-FFF2-40B4-BE49-F238E27FC236}">
                  <a16:creationId xmlns:a16="http://schemas.microsoft.com/office/drawing/2014/main" id="{191ABDB8-6D1D-EC56-EB63-F8F225439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7841" y="2502326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44">
              <a:extLst>
                <a:ext uri="{FF2B5EF4-FFF2-40B4-BE49-F238E27FC236}">
                  <a16:creationId xmlns:a16="http://schemas.microsoft.com/office/drawing/2014/main" id="{B096916F-2C5F-9B5F-FE80-447BD1B0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7841" y="2495112"/>
              <a:ext cx="1502" cy="159220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44">
              <a:extLst>
                <a:ext uri="{FF2B5EF4-FFF2-40B4-BE49-F238E27FC236}">
                  <a16:creationId xmlns:a16="http://schemas.microsoft.com/office/drawing/2014/main" id="{F8115AA3-9769-B744-6A43-9C9077CDC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105" y="4087314"/>
              <a:ext cx="179751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D690E2F-02DC-1818-8BFC-49D9E56F26B4}"/>
              </a:ext>
            </a:extLst>
          </p:cNvPr>
          <p:cNvGrpSpPr/>
          <p:nvPr/>
        </p:nvGrpSpPr>
        <p:grpSpPr>
          <a:xfrm>
            <a:off x="2733490" y="503527"/>
            <a:ext cx="1958590" cy="2018948"/>
            <a:chOff x="4483055" y="1985414"/>
            <a:chExt cx="950081" cy="5847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E93F3-6E3A-62DF-8853-7F947177CCBE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93965AE-B7C7-2331-673A-92938E6382E2}"/>
                </a:ext>
              </a:extLst>
            </p:cNvPr>
            <p:cNvSpPr txBox="1"/>
            <p:nvPr/>
          </p:nvSpPr>
          <p:spPr>
            <a:xfrm>
              <a:off x="4592945" y="2147001"/>
              <a:ext cx="729358" cy="231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NRF52832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SoC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3A145A1-5C8B-1F2A-155F-8A575F590A2D}"/>
              </a:ext>
            </a:extLst>
          </p:cNvPr>
          <p:cNvGrpSpPr/>
          <p:nvPr/>
        </p:nvGrpSpPr>
        <p:grpSpPr>
          <a:xfrm>
            <a:off x="374155" y="584733"/>
            <a:ext cx="1366714" cy="1625274"/>
            <a:chOff x="4483055" y="1985414"/>
            <a:chExt cx="950081" cy="5847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B529452-D80E-BCA6-FFA5-B24981E5B2B3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AFC7B6-596E-1FE9-A5AA-220DD5E9BA8B}"/>
                </a:ext>
              </a:extLst>
            </p:cNvPr>
            <p:cNvSpPr txBox="1"/>
            <p:nvPr/>
          </p:nvSpPr>
          <p:spPr>
            <a:xfrm>
              <a:off x="4647679" y="2138048"/>
              <a:ext cx="621457" cy="288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9-axis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IMU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A4056E0-27B8-A9B3-C804-D59F338ACB18}"/>
              </a:ext>
            </a:extLst>
          </p:cNvPr>
          <p:cNvGrpSpPr/>
          <p:nvPr/>
        </p:nvGrpSpPr>
        <p:grpSpPr>
          <a:xfrm>
            <a:off x="2000472" y="707452"/>
            <a:ext cx="856775" cy="631216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B416126-AEB2-4EF5-A3A7-35E988FED55C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94B188B-EF40-F27F-25F4-7C4CB34D342E}"/>
                </a:ext>
              </a:extLst>
            </p:cNvPr>
            <p:cNvSpPr txBox="1"/>
            <p:nvPr/>
          </p:nvSpPr>
          <p:spPr>
            <a:xfrm>
              <a:off x="4590689" y="2089964"/>
              <a:ext cx="659598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SPI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3D9C4EF-8583-3670-3309-54965CC47521}"/>
              </a:ext>
            </a:extLst>
          </p:cNvPr>
          <p:cNvGrpSpPr/>
          <p:nvPr/>
        </p:nvGrpSpPr>
        <p:grpSpPr>
          <a:xfrm>
            <a:off x="2322261" y="3064914"/>
            <a:ext cx="2781017" cy="631218"/>
            <a:chOff x="4483055" y="1985414"/>
            <a:chExt cx="950081" cy="58477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DC464B1-5FC2-B477-1BC8-AFC288130815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9CB7446-75B1-CEAF-E83A-3066DCAE17A9}"/>
                </a:ext>
              </a:extLst>
            </p:cNvPr>
            <p:cNvSpPr txBox="1"/>
            <p:nvPr/>
          </p:nvSpPr>
          <p:spPr>
            <a:xfrm>
              <a:off x="4570134" y="2067659"/>
              <a:ext cx="775270" cy="406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Voltage regulator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3F6A360-E44D-0681-7EAF-C6307ADC16AF}"/>
              </a:ext>
            </a:extLst>
          </p:cNvPr>
          <p:cNvGrpSpPr/>
          <p:nvPr/>
        </p:nvGrpSpPr>
        <p:grpSpPr>
          <a:xfrm>
            <a:off x="2322261" y="3940782"/>
            <a:ext cx="2781017" cy="631218"/>
            <a:chOff x="4483055" y="1985414"/>
            <a:chExt cx="950081" cy="58477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FDE627C-6D2B-2187-834C-42F7C50DE05F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602CBEE-19B1-E2A5-DCF6-71F99720A271}"/>
                </a:ext>
              </a:extLst>
            </p:cNvPr>
            <p:cNvSpPr txBox="1"/>
            <p:nvPr/>
          </p:nvSpPr>
          <p:spPr>
            <a:xfrm>
              <a:off x="4613272" y="2024664"/>
              <a:ext cx="688993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Lithium Battery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1E1EE7C-7758-74BB-2B2E-DBFD5BC03840}"/>
              </a:ext>
            </a:extLst>
          </p:cNvPr>
          <p:cNvGrpSpPr/>
          <p:nvPr/>
        </p:nvGrpSpPr>
        <p:grpSpPr>
          <a:xfrm>
            <a:off x="4568830" y="668041"/>
            <a:ext cx="1148260" cy="631216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14A41FF-112E-1B57-EDF8-92942D07061B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8222F77-70FF-A36F-861A-155024332C38}"/>
                </a:ext>
              </a:extLst>
            </p:cNvPr>
            <p:cNvSpPr txBox="1"/>
            <p:nvPr/>
          </p:nvSpPr>
          <p:spPr>
            <a:xfrm>
              <a:off x="4678331" y="2060042"/>
              <a:ext cx="557407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BLE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A4D3D11-1AA4-F6C7-C780-06E6A31539DD}"/>
              </a:ext>
            </a:extLst>
          </p:cNvPr>
          <p:cNvCxnSpPr>
            <a:cxnSpLocks/>
          </p:cNvCxnSpPr>
          <p:nvPr/>
        </p:nvCxnSpPr>
        <p:spPr>
          <a:xfrm flipH="1">
            <a:off x="1733829" y="1018670"/>
            <a:ext cx="26664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CA19317-64DD-5D01-C71D-CDF8201BAE13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711813" y="2522475"/>
            <a:ext cx="973" cy="5398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8517573-6B61-D4CB-8420-A4FF97976A92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3711815" y="3696133"/>
            <a:ext cx="955" cy="2619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5 common computer symbols explained">
            <a:extLst>
              <a:ext uri="{FF2B5EF4-FFF2-40B4-BE49-F238E27FC236}">
                <a16:creationId xmlns:a16="http://schemas.microsoft.com/office/drawing/2014/main" id="{42273F49-8BA1-4E0D-6E31-B9AF07534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52" y="711482"/>
            <a:ext cx="409148" cy="54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4">
            <a:extLst>
              <a:ext uri="{FF2B5EF4-FFF2-40B4-BE49-F238E27FC236}">
                <a16:creationId xmlns:a16="http://schemas.microsoft.com/office/drawing/2014/main" id="{9945624C-607F-DC2A-C5F1-3D053A26D1EC}"/>
              </a:ext>
            </a:extLst>
          </p:cNvPr>
          <p:cNvGrpSpPr/>
          <p:nvPr/>
        </p:nvGrpSpPr>
        <p:grpSpPr>
          <a:xfrm>
            <a:off x="381020" y="2473499"/>
            <a:ext cx="1366714" cy="1625274"/>
            <a:chOff x="4499464" y="1985413"/>
            <a:chExt cx="950081" cy="584774"/>
          </a:xfrm>
        </p:grpSpPr>
        <p:sp>
          <p:nvSpPr>
            <p:cNvPr id="3" name="矩形 7">
              <a:extLst>
                <a:ext uri="{FF2B5EF4-FFF2-40B4-BE49-F238E27FC236}">
                  <a16:creationId xmlns:a16="http://schemas.microsoft.com/office/drawing/2014/main" id="{DE80E379-9B2C-876A-523F-219C3CF2D0EA}"/>
                </a:ext>
              </a:extLst>
            </p:cNvPr>
            <p:cNvSpPr/>
            <p:nvPr/>
          </p:nvSpPr>
          <p:spPr>
            <a:xfrm>
              <a:off x="4499464" y="1985413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13">
              <a:extLst>
                <a:ext uri="{FF2B5EF4-FFF2-40B4-BE49-F238E27FC236}">
                  <a16:creationId xmlns:a16="http://schemas.microsoft.com/office/drawing/2014/main" id="{2513ADA0-274A-4CA8-4A54-8D1D5350EB0D}"/>
                </a:ext>
              </a:extLst>
            </p:cNvPr>
            <p:cNvSpPr txBox="1"/>
            <p:nvPr/>
          </p:nvSpPr>
          <p:spPr>
            <a:xfrm>
              <a:off x="4697225" y="2198801"/>
              <a:ext cx="510949" cy="157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PPG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组合 17">
            <a:extLst>
              <a:ext uri="{FF2B5EF4-FFF2-40B4-BE49-F238E27FC236}">
                <a16:creationId xmlns:a16="http://schemas.microsoft.com/office/drawing/2014/main" id="{67F649F1-10EE-A5D0-5D9A-B96FE22BFA21}"/>
              </a:ext>
            </a:extLst>
          </p:cNvPr>
          <p:cNvGrpSpPr/>
          <p:nvPr/>
        </p:nvGrpSpPr>
        <p:grpSpPr>
          <a:xfrm>
            <a:off x="1998022" y="1736784"/>
            <a:ext cx="856775" cy="631216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6" name="矩形 18">
              <a:extLst>
                <a:ext uri="{FF2B5EF4-FFF2-40B4-BE49-F238E27FC236}">
                  <a16:creationId xmlns:a16="http://schemas.microsoft.com/office/drawing/2014/main" id="{9A4C229F-306B-55EE-465B-5BB817710264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8D41FFE7-C298-0B54-050A-1BF6FDB1BF04}"/>
                </a:ext>
              </a:extLst>
            </p:cNvPr>
            <p:cNvSpPr txBox="1"/>
            <p:nvPr/>
          </p:nvSpPr>
          <p:spPr>
            <a:xfrm>
              <a:off x="4624842" y="2078457"/>
              <a:ext cx="644328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I2C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9" name="直接连接符 44">
            <a:extLst>
              <a:ext uri="{FF2B5EF4-FFF2-40B4-BE49-F238E27FC236}">
                <a16:creationId xmlns:a16="http://schemas.microsoft.com/office/drawing/2014/main" id="{191ABDB8-6D1D-EC56-EB63-F8F2254392F1}"/>
              </a:ext>
            </a:extLst>
          </p:cNvPr>
          <p:cNvCxnSpPr>
            <a:cxnSpLocks/>
          </p:cNvCxnSpPr>
          <p:nvPr/>
        </p:nvCxnSpPr>
        <p:spPr>
          <a:xfrm flipH="1">
            <a:off x="1867150" y="2050271"/>
            <a:ext cx="14036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4">
            <a:extLst>
              <a:ext uri="{FF2B5EF4-FFF2-40B4-BE49-F238E27FC236}">
                <a16:creationId xmlns:a16="http://schemas.microsoft.com/office/drawing/2014/main" id="{B096916F-2C5F-9B5F-FE80-447BD1B09004}"/>
              </a:ext>
            </a:extLst>
          </p:cNvPr>
          <p:cNvCxnSpPr>
            <a:cxnSpLocks/>
          </p:cNvCxnSpPr>
          <p:nvPr/>
        </p:nvCxnSpPr>
        <p:spPr>
          <a:xfrm flipV="1">
            <a:off x="1867150" y="2044216"/>
            <a:ext cx="1173" cy="133630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44">
            <a:extLst>
              <a:ext uri="{FF2B5EF4-FFF2-40B4-BE49-F238E27FC236}">
                <a16:creationId xmlns:a16="http://schemas.microsoft.com/office/drawing/2014/main" id="{F8115AA3-9769-B744-6A43-9C9077CDC80C}"/>
              </a:ext>
            </a:extLst>
          </p:cNvPr>
          <p:cNvCxnSpPr>
            <a:cxnSpLocks/>
          </p:cNvCxnSpPr>
          <p:nvPr/>
        </p:nvCxnSpPr>
        <p:spPr>
          <a:xfrm flipH="1">
            <a:off x="1733829" y="3380523"/>
            <a:ext cx="14036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组合 14">
            <a:extLst>
              <a:ext uri="{FF2B5EF4-FFF2-40B4-BE49-F238E27FC236}">
                <a16:creationId xmlns:a16="http://schemas.microsoft.com/office/drawing/2014/main" id="{FC36333A-2C8D-F5F4-B028-10C9989E2187}"/>
              </a:ext>
            </a:extLst>
          </p:cNvPr>
          <p:cNvGrpSpPr/>
          <p:nvPr/>
        </p:nvGrpSpPr>
        <p:grpSpPr>
          <a:xfrm>
            <a:off x="381020" y="4256391"/>
            <a:ext cx="1366714" cy="1625274"/>
            <a:chOff x="4499464" y="1985413"/>
            <a:chExt cx="950081" cy="584774"/>
          </a:xfrm>
        </p:grpSpPr>
        <p:sp>
          <p:nvSpPr>
            <p:cNvPr id="1026" name="矩形 7">
              <a:extLst>
                <a:ext uri="{FF2B5EF4-FFF2-40B4-BE49-F238E27FC236}">
                  <a16:creationId xmlns:a16="http://schemas.microsoft.com/office/drawing/2014/main" id="{2FF54510-D24C-33EB-B0B2-37F501BBA993}"/>
                </a:ext>
              </a:extLst>
            </p:cNvPr>
            <p:cNvSpPr/>
            <p:nvPr/>
          </p:nvSpPr>
          <p:spPr>
            <a:xfrm>
              <a:off x="4499464" y="1985413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7" name="文本框 13">
              <a:extLst>
                <a:ext uri="{FF2B5EF4-FFF2-40B4-BE49-F238E27FC236}">
                  <a16:creationId xmlns:a16="http://schemas.microsoft.com/office/drawing/2014/main" id="{0BDF58F4-CB30-AB6B-8F29-C64D0F4D39AD}"/>
                </a:ext>
              </a:extLst>
            </p:cNvPr>
            <p:cNvSpPr txBox="1"/>
            <p:nvPr/>
          </p:nvSpPr>
          <p:spPr>
            <a:xfrm>
              <a:off x="4618286" y="2198801"/>
              <a:ext cx="668827" cy="188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ECG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29" name="矩形 18">
            <a:extLst>
              <a:ext uri="{FF2B5EF4-FFF2-40B4-BE49-F238E27FC236}">
                <a16:creationId xmlns:a16="http://schemas.microsoft.com/office/drawing/2014/main" id="{7460A99B-5D28-63D4-5F0D-BC53CC52F510}"/>
              </a:ext>
            </a:extLst>
          </p:cNvPr>
          <p:cNvSpPr/>
          <p:nvPr/>
        </p:nvSpPr>
        <p:spPr>
          <a:xfrm>
            <a:off x="2005068" y="2483162"/>
            <a:ext cx="856775" cy="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0" name="文本框 19">
            <a:extLst>
              <a:ext uri="{FF2B5EF4-FFF2-40B4-BE49-F238E27FC236}">
                <a16:creationId xmlns:a16="http://schemas.microsoft.com/office/drawing/2014/main" id="{00CC40C8-D9A4-33C1-6A0F-C3C25D5DAEF0}"/>
              </a:ext>
            </a:extLst>
          </p:cNvPr>
          <p:cNvSpPr txBox="1"/>
          <p:nvPr/>
        </p:nvSpPr>
        <p:spPr>
          <a:xfrm>
            <a:off x="2002191" y="2561788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Helvetica" panose="020B0604020202020204" pitchFamily="34" charset="0"/>
                <a:cs typeface="Helvetica" panose="020B0604020202020204" pitchFamily="34" charset="0"/>
              </a:rPr>
              <a:t>ADC</a:t>
            </a:r>
            <a:endParaRPr lang="zh-CN" alt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31" name="组合 20">
            <a:extLst>
              <a:ext uri="{FF2B5EF4-FFF2-40B4-BE49-F238E27FC236}">
                <a16:creationId xmlns:a16="http://schemas.microsoft.com/office/drawing/2014/main" id="{757A572A-D806-CCF0-146F-70A8ACB34497}"/>
              </a:ext>
            </a:extLst>
          </p:cNvPr>
          <p:cNvGrpSpPr/>
          <p:nvPr/>
        </p:nvGrpSpPr>
        <p:grpSpPr>
          <a:xfrm>
            <a:off x="8830835" y="503527"/>
            <a:ext cx="1958590" cy="2018948"/>
            <a:chOff x="4483055" y="1985414"/>
            <a:chExt cx="950081" cy="584774"/>
          </a:xfrm>
        </p:grpSpPr>
        <p:sp>
          <p:nvSpPr>
            <p:cNvPr id="1032" name="矩形 21">
              <a:extLst>
                <a:ext uri="{FF2B5EF4-FFF2-40B4-BE49-F238E27FC236}">
                  <a16:creationId xmlns:a16="http://schemas.microsoft.com/office/drawing/2014/main" id="{95900D4C-5A45-6D4B-3F10-86F5CF04A565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3" name="文本框 22">
              <a:extLst>
                <a:ext uri="{FF2B5EF4-FFF2-40B4-BE49-F238E27FC236}">
                  <a16:creationId xmlns:a16="http://schemas.microsoft.com/office/drawing/2014/main" id="{D3F64848-72E1-997A-DFFC-B17D6BA29A1A}"/>
                </a:ext>
              </a:extLst>
            </p:cNvPr>
            <p:cNvSpPr txBox="1"/>
            <p:nvPr/>
          </p:nvSpPr>
          <p:spPr>
            <a:xfrm>
              <a:off x="4592945" y="2147001"/>
              <a:ext cx="729358" cy="231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NRF52832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SoC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34" name="组合 14">
            <a:extLst>
              <a:ext uri="{FF2B5EF4-FFF2-40B4-BE49-F238E27FC236}">
                <a16:creationId xmlns:a16="http://schemas.microsoft.com/office/drawing/2014/main" id="{B3C2E50F-64C8-A030-DD74-C1843B9D8A15}"/>
              </a:ext>
            </a:extLst>
          </p:cNvPr>
          <p:cNvGrpSpPr/>
          <p:nvPr/>
        </p:nvGrpSpPr>
        <p:grpSpPr>
          <a:xfrm>
            <a:off x="6471500" y="584733"/>
            <a:ext cx="1366714" cy="1625274"/>
            <a:chOff x="4483055" y="1985414"/>
            <a:chExt cx="950081" cy="584774"/>
          </a:xfrm>
        </p:grpSpPr>
        <p:sp>
          <p:nvSpPr>
            <p:cNvPr id="1035" name="矩形 7">
              <a:extLst>
                <a:ext uri="{FF2B5EF4-FFF2-40B4-BE49-F238E27FC236}">
                  <a16:creationId xmlns:a16="http://schemas.microsoft.com/office/drawing/2014/main" id="{91DF60CA-86F3-AB54-D49C-7455441FD9E4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6" name="文本框 13">
              <a:extLst>
                <a:ext uri="{FF2B5EF4-FFF2-40B4-BE49-F238E27FC236}">
                  <a16:creationId xmlns:a16="http://schemas.microsoft.com/office/drawing/2014/main" id="{DBA1E09A-EFC2-2972-4780-5DEC9A2012FF}"/>
                </a:ext>
              </a:extLst>
            </p:cNvPr>
            <p:cNvSpPr txBox="1"/>
            <p:nvPr/>
          </p:nvSpPr>
          <p:spPr>
            <a:xfrm>
              <a:off x="4647679" y="2138048"/>
              <a:ext cx="621457" cy="288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9-axis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IMU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37" name="组合 17">
            <a:extLst>
              <a:ext uri="{FF2B5EF4-FFF2-40B4-BE49-F238E27FC236}">
                <a16:creationId xmlns:a16="http://schemas.microsoft.com/office/drawing/2014/main" id="{AFBA313A-ED5E-6090-9C6A-2F9D883AECDA}"/>
              </a:ext>
            </a:extLst>
          </p:cNvPr>
          <p:cNvGrpSpPr/>
          <p:nvPr/>
        </p:nvGrpSpPr>
        <p:grpSpPr>
          <a:xfrm>
            <a:off x="8097817" y="707452"/>
            <a:ext cx="856775" cy="631216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1038" name="矩形 18">
              <a:extLst>
                <a:ext uri="{FF2B5EF4-FFF2-40B4-BE49-F238E27FC236}">
                  <a16:creationId xmlns:a16="http://schemas.microsoft.com/office/drawing/2014/main" id="{513BE611-C8C7-F07F-D4E6-BDA2007B7A59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9" name="文本框 19">
              <a:extLst>
                <a:ext uri="{FF2B5EF4-FFF2-40B4-BE49-F238E27FC236}">
                  <a16:creationId xmlns:a16="http://schemas.microsoft.com/office/drawing/2014/main" id="{D7A141CB-EAE0-FF26-BB1E-297C62600E1C}"/>
                </a:ext>
              </a:extLst>
            </p:cNvPr>
            <p:cNvSpPr txBox="1"/>
            <p:nvPr/>
          </p:nvSpPr>
          <p:spPr>
            <a:xfrm>
              <a:off x="4590689" y="2089964"/>
              <a:ext cx="659598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SPI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46" name="组合 40">
            <a:extLst>
              <a:ext uri="{FF2B5EF4-FFF2-40B4-BE49-F238E27FC236}">
                <a16:creationId xmlns:a16="http://schemas.microsoft.com/office/drawing/2014/main" id="{BAAC24E1-ADB7-85F0-3875-16FD38786ABB}"/>
              </a:ext>
            </a:extLst>
          </p:cNvPr>
          <p:cNvGrpSpPr/>
          <p:nvPr/>
        </p:nvGrpSpPr>
        <p:grpSpPr>
          <a:xfrm>
            <a:off x="10666175" y="668041"/>
            <a:ext cx="1148260" cy="631216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1047" name="矩形 41">
              <a:extLst>
                <a:ext uri="{FF2B5EF4-FFF2-40B4-BE49-F238E27FC236}">
                  <a16:creationId xmlns:a16="http://schemas.microsoft.com/office/drawing/2014/main" id="{57CF10C8-3825-41B1-B67F-0B877215D3BB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" name="文本框 42">
              <a:extLst>
                <a:ext uri="{FF2B5EF4-FFF2-40B4-BE49-F238E27FC236}">
                  <a16:creationId xmlns:a16="http://schemas.microsoft.com/office/drawing/2014/main" id="{3D7AAFF8-CF9C-95E8-49D8-BF9145BA4233}"/>
                </a:ext>
              </a:extLst>
            </p:cNvPr>
            <p:cNvSpPr txBox="1"/>
            <p:nvPr/>
          </p:nvSpPr>
          <p:spPr>
            <a:xfrm>
              <a:off x="4678331" y="2060042"/>
              <a:ext cx="557407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BLE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049" name="直接连接符 44">
            <a:extLst>
              <a:ext uri="{FF2B5EF4-FFF2-40B4-BE49-F238E27FC236}">
                <a16:creationId xmlns:a16="http://schemas.microsoft.com/office/drawing/2014/main" id="{12FB590B-AAA0-05A6-B92C-4E830BD9A00C}"/>
              </a:ext>
            </a:extLst>
          </p:cNvPr>
          <p:cNvCxnSpPr>
            <a:cxnSpLocks/>
          </p:cNvCxnSpPr>
          <p:nvPr/>
        </p:nvCxnSpPr>
        <p:spPr>
          <a:xfrm flipH="1">
            <a:off x="7831174" y="1018670"/>
            <a:ext cx="26664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4" descr="5 common computer symbols explained">
            <a:extLst>
              <a:ext uri="{FF2B5EF4-FFF2-40B4-BE49-F238E27FC236}">
                <a16:creationId xmlns:a16="http://schemas.microsoft.com/office/drawing/2014/main" id="{35068ED0-4139-1517-13D0-0A5A632AB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197" y="711482"/>
            <a:ext cx="409148" cy="54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3" name="组合 14">
            <a:extLst>
              <a:ext uri="{FF2B5EF4-FFF2-40B4-BE49-F238E27FC236}">
                <a16:creationId xmlns:a16="http://schemas.microsoft.com/office/drawing/2014/main" id="{41888601-5BDA-9BF3-B469-03836C6FB9AE}"/>
              </a:ext>
            </a:extLst>
          </p:cNvPr>
          <p:cNvGrpSpPr/>
          <p:nvPr/>
        </p:nvGrpSpPr>
        <p:grpSpPr>
          <a:xfrm>
            <a:off x="6478365" y="2473499"/>
            <a:ext cx="1366714" cy="1625274"/>
            <a:chOff x="4499464" y="1985413"/>
            <a:chExt cx="950081" cy="584774"/>
          </a:xfrm>
        </p:grpSpPr>
        <p:sp>
          <p:nvSpPr>
            <p:cNvPr id="1054" name="矩形 7">
              <a:extLst>
                <a:ext uri="{FF2B5EF4-FFF2-40B4-BE49-F238E27FC236}">
                  <a16:creationId xmlns:a16="http://schemas.microsoft.com/office/drawing/2014/main" id="{ED395A16-94F1-CCD7-FABE-E2025836C59D}"/>
                </a:ext>
              </a:extLst>
            </p:cNvPr>
            <p:cNvSpPr/>
            <p:nvPr/>
          </p:nvSpPr>
          <p:spPr>
            <a:xfrm>
              <a:off x="4499464" y="1985413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5" name="文本框 13">
              <a:extLst>
                <a:ext uri="{FF2B5EF4-FFF2-40B4-BE49-F238E27FC236}">
                  <a16:creationId xmlns:a16="http://schemas.microsoft.com/office/drawing/2014/main" id="{EA08F7BF-C83A-FF5F-B201-808B4085C677}"/>
                </a:ext>
              </a:extLst>
            </p:cNvPr>
            <p:cNvSpPr txBox="1"/>
            <p:nvPr/>
          </p:nvSpPr>
          <p:spPr>
            <a:xfrm>
              <a:off x="4697225" y="2198801"/>
              <a:ext cx="510949" cy="157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PPG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56" name="组合 17">
            <a:extLst>
              <a:ext uri="{FF2B5EF4-FFF2-40B4-BE49-F238E27FC236}">
                <a16:creationId xmlns:a16="http://schemas.microsoft.com/office/drawing/2014/main" id="{96C89707-D40D-C14C-DE80-50FB1B649D50}"/>
              </a:ext>
            </a:extLst>
          </p:cNvPr>
          <p:cNvGrpSpPr/>
          <p:nvPr/>
        </p:nvGrpSpPr>
        <p:grpSpPr>
          <a:xfrm>
            <a:off x="8095367" y="1736784"/>
            <a:ext cx="856775" cy="631216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1057" name="矩形 18">
              <a:extLst>
                <a:ext uri="{FF2B5EF4-FFF2-40B4-BE49-F238E27FC236}">
                  <a16:creationId xmlns:a16="http://schemas.microsoft.com/office/drawing/2014/main" id="{BD64EF78-9DD8-EAEB-1A0C-2CDB24C23D21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8" name="文本框 19">
              <a:extLst>
                <a:ext uri="{FF2B5EF4-FFF2-40B4-BE49-F238E27FC236}">
                  <a16:creationId xmlns:a16="http://schemas.microsoft.com/office/drawing/2014/main" id="{640C025A-53BE-E85F-FE58-D50B25A979EB}"/>
                </a:ext>
              </a:extLst>
            </p:cNvPr>
            <p:cNvSpPr txBox="1"/>
            <p:nvPr/>
          </p:nvSpPr>
          <p:spPr>
            <a:xfrm>
              <a:off x="4624842" y="2078457"/>
              <a:ext cx="644328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I2C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059" name="直接连接符 44">
            <a:extLst>
              <a:ext uri="{FF2B5EF4-FFF2-40B4-BE49-F238E27FC236}">
                <a16:creationId xmlns:a16="http://schemas.microsoft.com/office/drawing/2014/main" id="{3FD49B14-E92F-B1F6-1420-289A10CB6F28}"/>
              </a:ext>
            </a:extLst>
          </p:cNvPr>
          <p:cNvCxnSpPr>
            <a:cxnSpLocks/>
          </p:cNvCxnSpPr>
          <p:nvPr/>
        </p:nvCxnSpPr>
        <p:spPr>
          <a:xfrm flipH="1">
            <a:off x="7964495" y="2050271"/>
            <a:ext cx="14036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接连接符 44">
            <a:extLst>
              <a:ext uri="{FF2B5EF4-FFF2-40B4-BE49-F238E27FC236}">
                <a16:creationId xmlns:a16="http://schemas.microsoft.com/office/drawing/2014/main" id="{51F37E7F-570A-BF2F-C5B7-FD3A5AF4429C}"/>
              </a:ext>
            </a:extLst>
          </p:cNvPr>
          <p:cNvCxnSpPr>
            <a:cxnSpLocks/>
          </p:cNvCxnSpPr>
          <p:nvPr/>
        </p:nvCxnSpPr>
        <p:spPr>
          <a:xfrm flipV="1">
            <a:off x="7964495" y="2044216"/>
            <a:ext cx="1173" cy="133630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接连接符 44">
            <a:extLst>
              <a:ext uri="{FF2B5EF4-FFF2-40B4-BE49-F238E27FC236}">
                <a16:creationId xmlns:a16="http://schemas.microsoft.com/office/drawing/2014/main" id="{D3A23C3E-5312-F40C-F2F8-B9F019E4899C}"/>
              </a:ext>
            </a:extLst>
          </p:cNvPr>
          <p:cNvCxnSpPr>
            <a:cxnSpLocks/>
          </p:cNvCxnSpPr>
          <p:nvPr/>
        </p:nvCxnSpPr>
        <p:spPr>
          <a:xfrm flipH="1">
            <a:off x="7831174" y="3380523"/>
            <a:ext cx="14036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接连接符 44">
            <a:extLst>
              <a:ext uri="{FF2B5EF4-FFF2-40B4-BE49-F238E27FC236}">
                <a16:creationId xmlns:a16="http://schemas.microsoft.com/office/drawing/2014/main" id="{F1C99A00-0416-666D-CFA0-4395B7580006}"/>
              </a:ext>
            </a:extLst>
          </p:cNvPr>
          <p:cNvCxnSpPr>
            <a:cxnSpLocks/>
          </p:cNvCxnSpPr>
          <p:nvPr/>
        </p:nvCxnSpPr>
        <p:spPr>
          <a:xfrm flipH="1">
            <a:off x="3711812" y="219711"/>
            <a:ext cx="609734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直接连接符 53">
            <a:extLst>
              <a:ext uri="{FF2B5EF4-FFF2-40B4-BE49-F238E27FC236}">
                <a16:creationId xmlns:a16="http://schemas.microsoft.com/office/drawing/2014/main" id="{A9B7B2D4-2A0F-A976-3074-9493C0F487A4}"/>
              </a:ext>
            </a:extLst>
          </p:cNvPr>
          <p:cNvCxnSpPr>
            <a:cxnSpLocks/>
            <a:stCxn id="1032" idx="0"/>
          </p:cNvCxnSpPr>
          <p:nvPr/>
        </p:nvCxnSpPr>
        <p:spPr>
          <a:xfrm flipV="1">
            <a:off x="9810130" y="224201"/>
            <a:ext cx="9629" cy="2793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直接连接符 53">
            <a:extLst>
              <a:ext uri="{FF2B5EF4-FFF2-40B4-BE49-F238E27FC236}">
                <a16:creationId xmlns:a16="http://schemas.microsoft.com/office/drawing/2014/main" id="{3D79ED90-6C50-63F2-48FD-BCD8DE83E47B}"/>
              </a:ext>
            </a:extLst>
          </p:cNvPr>
          <p:cNvCxnSpPr>
            <a:cxnSpLocks/>
          </p:cNvCxnSpPr>
          <p:nvPr/>
        </p:nvCxnSpPr>
        <p:spPr>
          <a:xfrm flipV="1">
            <a:off x="3706997" y="221645"/>
            <a:ext cx="9629" cy="2793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接连接符 44">
            <a:extLst>
              <a:ext uri="{FF2B5EF4-FFF2-40B4-BE49-F238E27FC236}">
                <a16:creationId xmlns:a16="http://schemas.microsoft.com/office/drawing/2014/main" id="{3FE8CAA5-D206-5F07-9713-5E205675655C}"/>
              </a:ext>
            </a:extLst>
          </p:cNvPr>
          <p:cNvCxnSpPr>
            <a:cxnSpLocks/>
          </p:cNvCxnSpPr>
          <p:nvPr/>
        </p:nvCxnSpPr>
        <p:spPr>
          <a:xfrm flipV="1">
            <a:off x="1906721" y="3696132"/>
            <a:ext cx="1173" cy="133630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59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组合 20">
            <a:extLst>
              <a:ext uri="{FF2B5EF4-FFF2-40B4-BE49-F238E27FC236}">
                <a16:creationId xmlns:a16="http://schemas.microsoft.com/office/drawing/2014/main" id="{757A572A-D806-CCF0-146F-70A8ACB34497}"/>
              </a:ext>
            </a:extLst>
          </p:cNvPr>
          <p:cNvGrpSpPr/>
          <p:nvPr/>
        </p:nvGrpSpPr>
        <p:grpSpPr>
          <a:xfrm>
            <a:off x="8830835" y="503527"/>
            <a:ext cx="1958590" cy="2018948"/>
            <a:chOff x="4483055" y="1985414"/>
            <a:chExt cx="950081" cy="584774"/>
          </a:xfrm>
        </p:grpSpPr>
        <p:sp>
          <p:nvSpPr>
            <p:cNvPr id="1032" name="矩形 21">
              <a:extLst>
                <a:ext uri="{FF2B5EF4-FFF2-40B4-BE49-F238E27FC236}">
                  <a16:creationId xmlns:a16="http://schemas.microsoft.com/office/drawing/2014/main" id="{95900D4C-5A45-6D4B-3F10-86F5CF04A565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3" name="文本框 22">
              <a:extLst>
                <a:ext uri="{FF2B5EF4-FFF2-40B4-BE49-F238E27FC236}">
                  <a16:creationId xmlns:a16="http://schemas.microsoft.com/office/drawing/2014/main" id="{D3F64848-72E1-997A-DFFC-B17D6BA29A1A}"/>
                </a:ext>
              </a:extLst>
            </p:cNvPr>
            <p:cNvSpPr txBox="1"/>
            <p:nvPr/>
          </p:nvSpPr>
          <p:spPr>
            <a:xfrm>
              <a:off x="4592945" y="2147001"/>
              <a:ext cx="729358" cy="231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NRF52832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SoC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34" name="组合 14">
            <a:extLst>
              <a:ext uri="{FF2B5EF4-FFF2-40B4-BE49-F238E27FC236}">
                <a16:creationId xmlns:a16="http://schemas.microsoft.com/office/drawing/2014/main" id="{B3C2E50F-64C8-A030-DD74-C1843B9D8A15}"/>
              </a:ext>
            </a:extLst>
          </p:cNvPr>
          <p:cNvGrpSpPr/>
          <p:nvPr/>
        </p:nvGrpSpPr>
        <p:grpSpPr>
          <a:xfrm>
            <a:off x="6471500" y="584733"/>
            <a:ext cx="1366714" cy="1625274"/>
            <a:chOff x="4483055" y="1985414"/>
            <a:chExt cx="950081" cy="584774"/>
          </a:xfrm>
        </p:grpSpPr>
        <p:sp>
          <p:nvSpPr>
            <p:cNvPr id="1035" name="矩形 7">
              <a:extLst>
                <a:ext uri="{FF2B5EF4-FFF2-40B4-BE49-F238E27FC236}">
                  <a16:creationId xmlns:a16="http://schemas.microsoft.com/office/drawing/2014/main" id="{91DF60CA-86F3-AB54-D49C-7455441FD9E4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6" name="文本框 13">
              <a:extLst>
                <a:ext uri="{FF2B5EF4-FFF2-40B4-BE49-F238E27FC236}">
                  <a16:creationId xmlns:a16="http://schemas.microsoft.com/office/drawing/2014/main" id="{DBA1E09A-EFC2-2972-4780-5DEC9A2012FF}"/>
                </a:ext>
              </a:extLst>
            </p:cNvPr>
            <p:cNvSpPr txBox="1"/>
            <p:nvPr/>
          </p:nvSpPr>
          <p:spPr>
            <a:xfrm>
              <a:off x="4647679" y="2138048"/>
              <a:ext cx="621457" cy="288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9-axis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IMU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37" name="组合 17">
            <a:extLst>
              <a:ext uri="{FF2B5EF4-FFF2-40B4-BE49-F238E27FC236}">
                <a16:creationId xmlns:a16="http://schemas.microsoft.com/office/drawing/2014/main" id="{AFBA313A-ED5E-6090-9C6A-2F9D883AECDA}"/>
              </a:ext>
            </a:extLst>
          </p:cNvPr>
          <p:cNvGrpSpPr/>
          <p:nvPr/>
        </p:nvGrpSpPr>
        <p:grpSpPr>
          <a:xfrm>
            <a:off x="8097817" y="707452"/>
            <a:ext cx="856775" cy="631216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1038" name="矩形 18">
              <a:extLst>
                <a:ext uri="{FF2B5EF4-FFF2-40B4-BE49-F238E27FC236}">
                  <a16:creationId xmlns:a16="http://schemas.microsoft.com/office/drawing/2014/main" id="{513BE611-C8C7-F07F-D4E6-BDA2007B7A59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9" name="文本框 19">
              <a:extLst>
                <a:ext uri="{FF2B5EF4-FFF2-40B4-BE49-F238E27FC236}">
                  <a16:creationId xmlns:a16="http://schemas.microsoft.com/office/drawing/2014/main" id="{D7A141CB-EAE0-FF26-BB1E-297C62600E1C}"/>
                </a:ext>
              </a:extLst>
            </p:cNvPr>
            <p:cNvSpPr txBox="1"/>
            <p:nvPr/>
          </p:nvSpPr>
          <p:spPr>
            <a:xfrm>
              <a:off x="4590689" y="2089964"/>
              <a:ext cx="659598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SPI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40" name="组合 24">
            <a:extLst>
              <a:ext uri="{FF2B5EF4-FFF2-40B4-BE49-F238E27FC236}">
                <a16:creationId xmlns:a16="http://schemas.microsoft.com/office/drawing/2014/main" id="{D7BB4BCB-C701-5047-0EC0-FB0F5F59C762}"/>
              </a:ext>
            </a:extLst>
          </p:cNvPr>
          <p:cNvGrpSpPr/>
          <p:nvPr/>
        </p:nvGrpSpPr>
        <p:grpSpPr>
          <a:xfrm>
            <a:off x="8419606" y="3064914"/>
            <a:ext cx="2781017" cy="631218"/>
            <a:chOff x="4483055" y="1985414"/>
            <a:chExt cx="950081" cy="584774"/>
          </a:xfrm>
        </p:grpSpPr>
        <p:sp>
          <p:nvSpPr>
            <p:cNvPr id="1041" name="矩形 25">
              <a:extLst>
                <a:ext uri="{FF2B5EF4-FFF2-40B4-BE49-F238E27FC236}">
                  <a16:creationId xmlns:a16="http://schemas.microsoft.com/office/drawing/2014/main" id="{E0138F0F-E140-5A82-7AFA-912636D1E6A0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2" name="文本框 29">
              <a:extLst>
                <a:ext uri="{FF2B5EF4-FFF2-40B4-BE49-F238E27FC236}">
                  <a16:creationId xmlns:a16="http://schemas.microsoft.com/office/drawing/2014/main" id="{17AA6208-14F4-6242-FD2E-ED2D94C038ED}"/>
                </a:ext>
              </a:extLst>
            </p:cNvPr>
            <p:cNvSpPr txBox="1"/>
            <p:nvPr/>
          </p:nvSpPr>
          <p:spPr>
            <a:xfrm>
              <a:off x="4570134" y="2067659"/>
              <a:ext cx="775270" cy="406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Voltage regulator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43" name="组合 35">
            <a:extLst>
              <a:ext uri="{FF2B5EF4-FFF2-40B4-BE49-F238E27FC236}">
                <a16:creationId xmlns:a16="http://schemas.microsoft.com/office/drawing/2014/main" id="{ADAFB64E-7752-4562-2002-982F215FF90F}"/>
              </a:ext>
            </a:extLst>
          </p:cNvPr>
          <p:cNvGrpSpPr/>
          <p:nvPr/>
        </p:nvGrpSpPr>
        <p:grpSpPr>
          <a:xfrm>
            <a:off x="8419606" y="3940782"/>
            <a:ext cx="2781017" cy="631218"/>
            <a:chOff x="4483055" y="1985414"/>
            <a:chExt cx="950081" cy="584774"/>
          </a:xfrm>
        </p:grpSpPr>
        <p:sp>
          <p:nvSpPr>
            <p:cNvPr id="1044" name="矩形 38">
              <a:extLst>
                <a:ext uri="{FF2B5EF4-FFF2-40B4-BE49-F238E27FC236}">
                  <a16:creationId xmlns:a16="http://schemas.microsoft.com/office/drawing/2014/main" id="{4ED4D4E5-B353-9DF7-84D9-AA37E235EE6D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5" name="文本框 39">
              <a:extLst>
                <a:ext uri="{FF2B5EF4-FFF2-40B4-BE49-F238E27FC236}">
                  <a16:creationId xmlns:a16="http://schemas.microsoft.com/office/drawing/2014/main" id="{C1F7FEA8-163A-E30D-201B-15AE52E57F67}"/>
                </a:ext>
              </a:extLst>
            </p:cNvPr>
            <p:cNvSpPr txBox="1"/>
            <p:nvPr/>
          </p:nvSpPr>
          <p:spPr>
            <a:xfrm>
              <a:off x="4613272" y="2024664"/>
              <a:ext cx="688993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Lithium Battery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049" name="直接连接符 44">
            <a:extLst>
              <a:ext uri="{FF2B5EF4-FFF2-40B4-BE49-F238E27FC236}">
                <a16:creationId xmlns:a16="http://schemas.microsoft.com/office/drawing/2014/main" id="{12FB590B-AAA0-05A6-B92C-4E830BD9A00C}"/>
              </a:ext>
            </a:extLst>
          </p:cNvPr>
          <p:cNvCxnSpPr>
            <a:cxnSpLocks/>
          </p:cNvCxnSpPr>
          <p:nvPr/>
        </p:nvCxnSpPr>
        <p:spPr>
          <a:xfrm flipH="1">
            <a:off x="7831174" y="1018670"/>
            <a:ext cx="26664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直接连接符 53">
            <a:extLst>
              <a:ext uri="{FF2B5EF4-FFF2-40B4-BE49-F238E27FC236}">
                <a16:creationId xmlns:a16="http://schemas.microsoft.com/office/drawing/2014/main" id="{7A14D36F-AEBD-24A9-D815-A6C8F0528FBE}"/>
              </a:ext>
            </a:extLst>
          </p:cNvPr>
          <p:cNvCxnSpPr>
            <a:cxnSpLocks/>
            <a:endCxn id="1032" idx="2"/>
          </p:cNvCxnSpPr>
          <p:nvPr/>
        </p:nvCxnSpPr>
        <p:spPr>
          <a:xfrm flipV="1">
            <a:off x="9809158" y="2522475"/>
            <a:ext cx="973" cy="5398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接连接符 55">
            <a:extLst>
              <a:ext uri="{FF2B5EF4-FFF2-40B4-BE49-F238E27FC236}">
                <a16:creationId xmlns:a16="http://schemas.microsoft.com/office/drawing/2014/main" id="{CBCDEFBF-5720-3B00-E425-7835C755265E}"/>
              </a:ext>
            </a:extLst>
          </p:cNvPr>
          <p:cNvCxnSpPr>
            <a:cxnSpLocks/>
            <a:endCxn id="1041" idx="2"/>
          </p:cNvCxnSpPr>
          <p:nvPr/>
        </p:nvCxnSpPr>
        <p:spPr>
          <a:xfrm flipV="1">
            <a:off x="9809160" y="3696133"/>
            <a:ext cx="955" cy="26193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4" descr="5 common computer symbols explained">
            <a:extLst>
              <a:ext uri="{FF2B5EF4-FFF2-40B4-BE49-F238E27FC236}">
                <a16:creationId xmlns:a16="http://schemas.microsoft.com/office/drawing/2014/main" id="{35068ED0-4139-1517-13D0-0A5A632AB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5" y="666213"/>
            <a:ext cx="409148" cy="54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3" name="组合 14">
            <a:extLst>
              <a:ext uri="{FF2B5EF4-FFF2-40B4-BE49-F238E27FC236}">
                <a16:creationId xmlns:a16="http://schemas.microsoft.com/office/drawing/2014/main" id="{41888601-5BDA-9BF3-B469-03836C6FB9AE}"/>
              </a:ext>
            </a:extLst>
          </p:cNvPr>
          <p:cNvGrpSpPr/>
          <p:nvPr/>
        </p:nvGrpSpPr>
        <p:grpSpPr>
          <a:xfrm>
            <a:off x="6478365" y="2473499"/>
            <a:ext cx="1366714" cy="1625274"/>
            <a:chOff x="4499464" y="1985413"/>
            <a:chExt cx="950081" cy="584774"/>
          </a:xfrm>
        </p:grpSpPr>
        <p:sp>
          <p:nvSpPr>
            <p:cNvPr id="1054" name="矩形 7">
              <a:extLst>
                <a:ext uri="{FF2B5EF4-FFF2-40B4-BE49-F238E27FC236}">
                  <a16:creationId xmlns:a16="http://schemas.microsoft.com/office/drawing/2014/main" id="{ED395A16-94F1-CCD7-FABE-E2025836C59D}"/>
                </a:ext>
              </a:extLst>
            </p:cNvPr>
            <p:cNvSpPr/>
            <p:nvPr/>
          </p:nvSpPr>
          <p:spPr>
            <a:xfrm>
              <a:off x="4499464" y="1985413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5" name="文本框 13">
              <a:extLst>
                <a:ext uri="{FF2B5EF4-FFF2-40B4-BE49-F238E27FC236}">
                  <a16:creationId xmlns:a16="http://schemas.microsoft.com/office/drawing/2014/main" id="{EA08F7BF-C83A-FF5F-B201-808B4085C677}"/>
                </a:ext>
              </a:extLst>
            </p:cNvPr>
            <p:cNvSpPr txBox="1"/>
            <p:nvPr/>
          </p:nvSpPr>
          <p:spPr>
            <a:xfrm>
              <a:off x="4697225" y="2198801"/>
              <a:ext cx="510949" cy="157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PPG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56" name="组合 17">
            <a:extLst>
              <a:ext uri="{FF2B5EF4-FFF2-40B4-BE49-F238E27FC236}">
                <a16:creationId xmlns:a16="http://schemas.microsoft.com/office/drawing/2014/main" id="{96C89707-D40D-C14C-DE80-50FB1B649D50}"/>
              </a:ext>
            </a:extLst>
          </p:cNvPr>
          <p:cNvGrpSpPr/>
          <p:nvPr/>
        </p:nvGrpSpPr>
        <p:grpSpPr>
          <a:xfrm>
            <a:off x="8095367" y="1736784"/>
            <a:ext cx="856775" cy="631216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1057" name="矩形 18">
              <a:extLst>
                <a:ext uri="{FF2B5EF4-FFF2-40B4-BE49-F238E27FC236}">
                  <a16:creationId xmlns:a16="http://schemas.microsoft.com/office/drawing/2014/main" id="{BD64EF78-9DD8-EAEB-1A0C-2CDB24C23D21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8" name="文本框 19">
              <a:extLst>
                <a:ext uri="{FF2B5EF4-FFF2-40B4-BE49-F238E27FC236}">
                  <a16:creationId xmlns:a16="http://schemas.microsoft.com/office/drawing/2014/main" id="{640C025A-53BE-E85F-FE58-D50B25A979EB}"/>
                </a:ext>
              </a:extLst>
            </p:cNvPr>
            <p:cNvSpPr txBox="1"/>
            <p:nvPr/>
          </p:nvSpPr>
          <p:spPr>
            <a:xfrm>
              <a:off x="4624842" y="2078457"/>
              <a:ext cx="644328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I2C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059" name="直接连接符 44">
            <a:extLst>
              <a:ext uri="{FF2B5EF4-FFF2-40B4-BE49-F238E27FC236}">
                <a16:creationId xmlns:a16="http://schemas.microsoft.com/office/drawing/2014/main" id="{3FD49B14-E92F-B1F6-1420-289A10CB6F28}"/>
              </a:ext>
            </a:extLst>
          </p:cNvPr>
          <p:cNvCxnSpPr>
            <a:cxnSpLocks/>
          </p:cNvCxnSpPr>
          <p:nvPr/>
        </p:nvCxnSpPr>
        <p:spPr>
          <a:xfrm flipH="1">
            <a:off x="7964495" y="2050271"/>
            <a:ext cx="14036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接连接符 44">
            <a:extLst>
              <a:ext uri="{FF2B5EF4-FFF2-40B4-BE49-F238E27FC236}">
                <a16:creationId xmlns:a16="http://schemas.microsoft.com/office/drawing/2014/main" id="{51F37E7F-570A-BF2F-C5B7-FD3A5AF4429C}"/>
              </a:ext>
            </a:extLst>
          </p:cNvPr>
          <p:cNvCxnSpPr>
            <a:cxnSpLocks/>
          </p:cNvCxnSpPr>
          <p:nvPr/>
        </p:nvCxnSpPr>
        <p:spPr>
          <a:xfrm flipV="1">
            <a:off x="7964495" y="2044216"/>
            <a:ext cx="1173" cy="133630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接连接符 44">
            <a:extLst>
              <a:ext uri="{FF2B5EF4-FFF2-40B4-BE49-F238E27FC236}">
                <a16:creationId xmlns:a16="http://schemas.microsoft.com/office/drawing/2014/main" id="{D3A23C3E-5312-F40C-F2F8-B9F019E4899C}"/>
              </a:ext>
            </a:extLst>
          </p:cNvPr>
          <p:cNvCxnSpPr>
            <a:cxnSpLocks/>
          </p:cNvCxnSpPr>
          <p:nvPr/>
        </p:nvCxnSpPr>
        <p:spPr>
          <a:xfrm flipH="1">
            <a:off x="7831174" y="3380523"/>
            <a:ext cx="14036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接连接符 44">
            <a:extLst>
              <a:ext uri="{FF2B5EF4-FFF2-40B4-BE49-F238E27FC236}">
                <a16:creationId xmlns:a16="http://schemas.microsoft.com/office/drawing/2014/main" id="{F1C99A00-0416-666D-CFA0-4395B7580006}"/>
              </a:ext>
            </a:extLst>
          </p:cNvPr>
          <p:cNvCxnSpPr>
            <a:cxnSpLocks/>
          </p:cNvCxnSpPr>
          <p:nvPr/>
        </p:nvCxnSpPr>
        <p:spPr>
          <a:xfrm flipH="1">
            <a:off x="3711812" y="219711"/>
            <a:ext cx="609734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直接连接符 53">
            <a:extLst>
              <a:ext uri="{FF2B5EF4-FFF2-40B4-BE49-F238E27FC236}">
                <a16:creationId xmlns:a16="http://schemas.microsoft.com/office/drawing/2014/main" id="{A9B7B2D4-2A0F-A976-3074-9493C0F487A4}"/>
              </a:ext>
            </a:extLst>
          </p:cNvPr>
          <p:cNvCxnSpPr>
            <a:cxnSpLocks/>
            <a:stCxn id="1032" idx="0"/>
          </p:cNvCxnSpPr>
          <p:nvPr/>
        </p:nvCxnSpPr>
        <p:spPr>
          <a:xfrm flipV="1">
            <a:off x="9810130" y="224201"/>
            <a:ext cx="9629" cy="2793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直接连接符 53">
            <a:extLst>
              <a:ext uri="{FF2B5EF4-FFF2-40B4-BE49-F238E27FC236}">
                <a16:creationId xmlns:a16="http://schemas.microsoft.com/office/drawing/2014/main" id="{3D79ED90-6C50-63F2-48FD-BCD8DE83E47B}"/>
              </a:ext>
            </a:extLst>
          </p:cNvPr>
          <p:cNvCxnSpPr>
            <a:cxnSpLocks/>
          </p:cNvCxnSpPr>
          <p:nvPr/>
        </p:nvCxnSpPr>
        <p:spPr>
          <a:xfrm flipV="1">
            <a:off x="3706997" y="221645"/>
            <a:ext cx="9629" cy="2793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14">
            <a:extLst>
              <a:ext uri="{FF2B5EF4-FFF2-40B4-BE49-F238E27FC236}">
                <a16:creationId xmlns:a16="http://schemas.microsoft.com/office/drawing/2014/main" id="{B48AB191-ABA0-CF66-0EC4-4DB598EAFCCF}"/>
              </a:ext>
            </a:extLst>
          </p:cNvPr>
          <p:cNvGrpSpPr/>
          <p:nvPr/>
        </p:nvGrpSpPr>
        <p:grpSpPr>
          <a:xfrm>
            <a:off x="4555405" y="584733"/>
            <a:ext cx="1366714" cy="1625274"/>
            <a:chOff x="4483055" y="1985414"/>
            <a:chExt cx="950081" cy="584774"/>
          </a:xfrm>
        </p:grpSpPr>
        <p:sp>
          <p:nvSpPr>
            <p:cNvPr id="12" name="矩形 7">
              <a:extLst>
                <a:ext uri="{FF2B5EF4-FFF2-40B4-BE49-F238E27FC236}">
                  <a16:creationId xmlns:a16="http://schemas.microsoft.com/office/drawing/2014/main" id="{28526097-971B-49C7-3951-8EA8D950AF53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3">
              <a:extLst>
                <a:ext uri="{FF2B5EF4-FFF2-40B4-BE49-F238E27FC236}">
                  <a16:creationId xmlns:a16="http://schemas.microsoft.com/office/drawing/2014/main" id="{C65472AB-B78D-B9EC-BA9F-1AA27842AFCF}"/>
                </a:ext>
              </a:extLst>
            </p:cNvPr>
            <p:cNvSpPr txBox="1"/>
            <p:nvPr/>
          </p:nvSpPr>
          <p:spPr>
            <a:xfrm>
              <a:off x="4647679" y="2138048"/>
              <a:ext cx="621457" cy="288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9-axis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IMU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7" name="直接连接符 44">
            <a:extLst>
              <a:ext uri="{FF2B5EF4-FFF2-40B4-BE49-F238E27FC236}">
                <a16:creationId xmlns:a16="http://schemas.microsoft.com/office/drawing/2014/main" id="{B6D2675C-486A-CB99-B7E1-D742E13225F7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5922119" y="1388034"/>
            <a:ext cx="583681" cy="933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14">
            <a:extLst>
              <a:ext uri="{FF2B5EF4-FFF2-40B4-BE49-F238E27FC236}">
                <a16:creationId xmlns:a16="http://schemas.microsoft.com/office/drawing/2014/main" id="{5E2657C3-9CF3-843B-1AAC-B5A26963D241}"/>
              </a:ext>
            </a:extLst>
          </p:cNvPr>
          <p:cNvGrpSpPr/>
          <p:nvPr/>
        </p:nvGrpSpPr>
        <p:grpSpPr>
          <a:xfrm>
            <a:off x="4555934" y="2473499"/>
            <a:ext cx="1366714" cy="1625274"/>
            <a:chOff x="4499464" y="1985413"/>
            <a:chExt cx="950081" cy="584774"/>
          </a:xfrm>
        </p:grpSpPr>
        <p:sp>
          <p:nvSpPr>
            <p:cNvPr id="29" name="矩形 7">
              <a:extLst>
                <a:ext uri="{FF2B5EF4-FFF2-40B4-BE49-F238E27FC236}">
                  <a16:creationId xmlns:a16="http://schemas.microsoft.com/office/drawing/2014/main" id="{9BF446BE-AC0F-FD33-EE08-5B39E6A43440}"/>
                </a:ext>
              </a:extLst>
            </p:cNvPr>
            <p:cNvSpPr/>
            <p:nvPr/>
          </p:nvSpPr>
          <p:spPr>
            <a:xfrm>
              <a:off x="4499464" y="1985413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13">
              <a:extLst>
                <a:ext uri="{FF2B5EF4-FFF2-40B4-BE49-F238E27FC236}">
                  <a16:creationId xmlns:a16="http://schemas.microsoft.com/office/drawing/2014/main" id="{B74CC60F-0161-D239-53D9-5A6CE1FA6336}"/>
                </a:ext>
              </a:extLst>
            </p:cNvPr>
            <p:cNvSpPr txBox="1"/>
            <p:nvPr/>
          </p:nvSpPr>
          <p:spPr>
            <a:xfrm>
              <a:off x="4697225" y="2198801"/>
              <a:ext cx="510949" cy="157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PPG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32" name="直接连接符 44">
            <a:extLst>
              <a:ext uri="{FF2B5EF4-FFF2-40B4-BE49-F238E27FC236}">
                <a16:creationId xmlns:a16="http://schemas.microsoft.com/office/drawing/2014/main" id="{74219CE7-E001-C8D7-9CF3-F852B7E86C77}"/>
              </a:ext>
            </a:extLst>
          </p:cNvPr>
          <p:cNvCxnSpPr>
            <a:cxnSpLocks/>
            <a:stCxn id="1054" idx="1"/>
            <a:endCxn id="29" idx="3"/>
          </p:cNvCxnSpPr>
          <p:nvPr/>
        </p:nvCxnSpPr>
        <p:spPr>
          <a:xfrm flipH="1">
            <a:off x="5922648" y="3286136"/>
            <a:ext cx="55571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20">
            <a:extLst>
              <a:ext uri="{FF2B5EF4-FFF2-40B4-BE49-F238E27FC236}">
                <a16:creationId xmlns:a16="http://schemas.microsoft.com/office/drawing/2014/main" id="{2F56E330-C2E8-6190-3AF6-5551E2AE0D4E}"/>
              </a:ext>
            </a:extLst>
          </p:cNvPr>
          <p:cNvGrpSpPr/>
          <p:nvPr/>
        </p:nvGrpSpPr>
        <p:grpSpPr>
          <a:xfrm>
            <a:off x="2251946" y="584733"/>
            <a:ext cx="1958590" cy="2018948"/>
            <a:chOff x="4483055" y="1985414"/>
            <a:chExt cx="950081" cy="584774"/>
          </a:xfrm>
        </p:grpSpPr>
        <p:sp>
          <p:nvSpPr>
            <p:cNvPr id="37" name="矩形 21">
              <a:extLst>
                <a:ext uri="{FF2B5EF4-FFF2-40B4-BE49-F238E27FC236}">
                  <a16:creationId xmlns:a16="http://schemas.microsoft.com/office/drawing/2014/main" id="{D38B400F-FD44-8C80-EBC2-E964EA87550C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22">
              <a:extLst>
                <a:ext uri="{FF2B5EF4-FFF2-40B4-BE49-F238E27FC236}">
                  <a16:creationId xmlns:a16="http://schemas.microsoft.com/office/drawing/2014/main" id="{31F57034-AD18-BD7C-13BF-A24F69C3F97A}"/>
                </a:ext>
              </a:extLst>
            </p:cNvPr>
            <p:cNvSpPr txBox="1"/>
            <p:nvPr/>
          </p:nvSpPr>
          <p:spPr>
            <a:xfrm>
              <a:off x="4592945" y="2147001"/>
              <a:ext cx="729358" cy="231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NRF52832</a:t>
              </a:r>
            </a:p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SoC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4" name="组合 40">
            <a:extLst>
              <a:ext uri="{FF2B5EF4-FFF2-40B4-BE49-F238E27FC236}">
                <a16:creationId xmlns:a16="http://schemas.microsoft.com/office/drawing/2014/main" id="{36FCDB32-F88B-2CB4-DD07-F61F0C592864}"/>
              </a:ext>
            </a:extLst>
          </p:cNvPr>
          <p:cNvGrpSpPr/>
          <p:nvPr/>
        </p:nvGrpSpPr>
        <p:grpSpPr>
          <a:xfrm>
            <a:off x="1316946" y="624892"/>
            <a:ext cx="1148260" cy="631216"/>
            <a:chOff x="4483055" y="1985414"/>
            <a:chExt cx="950081" cy="584774"/>
          </a:xfrm>
          <a:solidFill>
            <a:schemeClr val="bg1"/>
          </a:solidFill>
        </p:grpSpPr>
        <p:sp>
          <p:nvSpPr>
            <p:cNvPr id="46" name="矩形 41">
              <a:extLst>
                <a:ext uri="{FF2B5EF4-FFF2-40B4-BE49-F238E27FC236}">
                  <a16:creationId xmlns:a16="http://schemas.microsoft.com/office/drawing/2014/main" id="{485BAE31-81A5-4EE6-169D-F9E11294E394}"/>
                </a:ext>
              </a:extLst>
            </p:cNvPr>
            <p:cNvSpPr/>
            <p:nvPr/>
          </p:nvSpPr>
          <p:spPr>
            <a:xfrm>
              <a:off x="4483055" y="1985414"/>
              <a:ext cx="950081" cy="5847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2">
              <a:extLst>
                <a:ext uri="{FF2B5EF4-FFF2-40B4-BE49-F238E27FC236}">
                  <a16:creationId xmlns:a16="http://schemas.microsoft.com/office/drawing/2014/main" id="{7FF4B16E-D387-C798-CAAE-DF3FB09BC6DC}"/>
                </a:ext>
              </a:extLst>
            </p:cNvPr>
            <p:cNvSpPr txBox="1"/>
            <p:nvPr/>
          </p:nvSpPr>
          <p:spPr>
            <a:xfrm>
              <a:off x="4678331" y="2060042"/>
              <a:ext cx="557407" cy="406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BLE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8" name="组合 14">
            <a:extLst>
              <a:ext uri="{FF2B5EF4-FFF2-40B4-BE49-F238E27FC236}">
                <a16:creationId xmlns:a16="http://schemas.microsoft.com/office/drawing/2014/main" id="{25A7FF13-0093-0E40-C984-3CD25D335375}"/>
              </a:ext>
            </a:extLst>
          </p:cNvPr>
          <p:cNvGrpSpPr/>
          <p:nvPr/>
        </p:nvGrpSpPr>
        <p:grpSpPr>
          <a:xfrm>
            <a:off x="6479440" y="4318340"/>
            <a:ext cx="1366714" cy="1625274"/>
            <a:chOff x="4499464" y="1985413"/>
            <a:chExt cx="950081" cy="584774"/>
          </a:xfrm>
        </p:grpSpPr>
        <p:sp>
          <p:nvSpPr>
            <p:cNvPr id="49" name="矩形 7">
              <a:extLst>
                <a:ext uri="{FF2B5EF4-FFF2-40B4-BE49-F238E27FC236}">
                  <a16:creationId xmlns:a16="http://schemas.microsoft.com/office/drawing/2014/main" id="{4A6A49DC-A000-028E-C21D-82D3235C5D5E}"/>
                </a:ext>
              </a:extLst>
            </p:cNvPr>
            <p:cNvSpPr/>
            <p:nvPr/>
          </p:nvSpPr>
          <p:spPr>
            <a:xfrm>
              <a:off x="4499464" y="1985413"/>
              <a:ext cx="950081" cy="5847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文本框 13">
              <a:extLst>
                <a:ext uri="{FF2B5EF4-FFF2-40B4-BE49-F238E27FC236}">
                  <a16:creationId xmlns:a16="http://schemas.microsoft.com/office/drawing/2014/main" id="{EFB700F2-BA11-8983-7799-090CB4D63009}"/>
                </a:ext>
              </a:extLst>
            </p:cNvPr>
            <p:cNvSpPr txBox="1"/>
            <p:nvPr/>
          </p:nvSpPr>
          <p:spPr>
            <a:xfrm>
              <a:off x="4618286" y="2198801"/>
              <a:ext cx="668827" cy="188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ECG</a:t>
              </a:r>
              <a:endParaRPr lang="zh-CN" alt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85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手机, 电话, 桌子, 橙子&#10;&#10;描述已自动生成">
            <a:extLst>
              <a:ext uri="{FF2B5EF4-FFF2-40B4-BE49-F238E27FC236}">
                <a16:creationId xmlns:a16="http://schemas.microsoft.com/office/drawing/2014/main" id="{2E2B3EA7-96C9-EF14-37D3-344B453B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5" t="16778" r="6238" b="25925"/>
          <a:stretch/>
        </p:blipFill>
        <p:spPr>
          <a:xfrm>
            <a:off x="10462244" y="2299232"/>
            <a:ext cx="1323647" cy="9877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9C93F32-C3B0-55F5-21CB-FA42C6715F59}"/>
              </a:ext>
            </a:extLst>
          </p:cNvPr>
          <p:cNvGrpSpPr/>
          <p:nvPr/>
        </p:nvGrpSpPr>
        <p:grpSpPr>
          <a:xfrm>
            <a:off x="10622" y="1549572"/>
            <a:ext cx="3401048" cy="3478290"/>
            <a:chOff x="1798168" y="1248224"/>
            <a:chExt cx="3871201" cy="4000704"/>
          </a:xfrm>
        </p:grpSpPr>
        <p:pic>
          <p:nvPicPr>
            <p:cNvPr id="6" name="图片 5" descr="手上拿着手机&#10;&#10;描述已自动生成">
              <a:extLst>
                <a:ext uri="{FF2B5EF4-FFF2-40B4-BE49-F238E27FC236}">
                  <a16:creationId xmlns:a16="http://schemas.microsoft.com/office/drawing/2014/main" id="{78CE1C8B-9ED2-BED6-D725-41F781C29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168" y="1248224"/>
              <a:ext cx="2624599" cy="3499465"/>
            </a:xfrm>
            <a:prstGeom prst="rect">
              <a:avLst/>
            </a:prstGeom>
          </p:spPr>
        </p:pic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43466671-A3E1-45BA-8760-658728CC6E75}"/>
                </a:ext>
              </a:extLst>
            </p:cNvPr>
            <p:cNvSpPr/>
            <p:nvPr/>
          </p:nvSpPr>
          <p:spPr>
            <a:xfrm>
              <a:off x="2514600" y="2323069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7CF68A9-B25E-4E9C-9347-0704DEBE93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6000" y="1620000"/>
              <a:ext cx="2382780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9688782-88D7-4E36-A1D2-B33CAC87A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5174" y="1620000"/>
              <a:ext cx="471544" cy="712438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FD4B2FF1-EBEA-4C20-ABA8-D82EC5D02149}"/>
                </a:ext>
              </a:extLst>
            </p:cNvPr>
            <p:cNvSpPr txBox="1"/>
            <p:nvPr/>
          </p:nvSpPr>
          <p:spPr>
            <a:xfrm>
              <a:off x="3367308" y="4848819"/>
              <a:ext cx="46977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(a)</a:t>
              </a:r>
              <a:endParaRPr lang="zh-CN" altLang="en-US" sz="20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77F4FD3-0774-470D-A9A8-BFD7AD3B9E5D}"/>
                </a:ext>
              </a:extLst>
            </p:cNvPr>
            <p:cNvSpPr txBox="1"/>
            <p:nvPr/>
          </p:nvSpPr>
          <p:spPr>
            <a:xfrm>
              <a:off x="4026068" y="1932251"/>
              <a:ext cx="1643301" cy="37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Sensor Rings</a:t>
              </a:r>
              <a:endParaRPr lang="zh-CN" altLang="en-US" sz="1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51EFBD1-693A-9564-B9D3-EC231B8CE9B9}"/>
                </a:ext>
              </a:extLst>
            </p:cNvPr>
            <p:cNvSpPr/>
            <p:nvPr/>
          </p:nvSpPr>
          <p:spPr>
            <a:xfrm>
              <a:off x="2902002" y="2332438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1751DF3-CDCC-E2D1-DD1D-D038C687F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56" y="1687585"/>
              <a:ext cx="1994124" cy="44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3B9BA71-CC6D-FEF8-E3F7-2F99DE577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60126" y="1688934"/>
              <a:ext cx="443458" cy="65568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B2CF470C-9C13-E7FA-D484-BFA456BB3008}"/>
                </a:ext>
              </a:extLst>
            </p:cNvPr>
            <p:cNvSpPr/>
            <p:nvPr/>
          </p:nvSpPr>
          <p:spPr>
            <a:xfrm>
              <a:off x="3231032" y="2426880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4144F41-7770-9065-3AEE-84D34D84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326" y="1760259"/>
              <a:ext cx="169845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C69F9F2-D74F-7E82-56FF-02E11386B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0228" y="1763999"/>
              <a:ext cx="410098" cy="659815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8797AB03-DAED-7742-8EDC-A5C89886F2A8}"/>
                </a:ext>
              </a:extLst>
            </p:cNvPr>
            <p:cNvSpPr/>
            <p:nvPr/>
          </p:nvSpPr>
          <p:spPr>
            <a:xfrm>
              <a:off x="3451579" y="2696424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680425E-8639-5E84-A62B-84BFD1C3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820" y="1832934"/>
              <a:ext cx="1473960" cy="3066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CFE747E5-0E93-DAC3-30EF-426E8DBD4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0775" y="1832934"/>
              <a:ext cx="429573" cy="86042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8DCD5F68-65B9-9C63-5EAB-38C0BB0DD751}"/>
                </a:ext>
              </a:extLst>
            </p:cNvPr>
            <p:cNvSpPr/>
            <p:nvPr/>
          </p:nvSpPr>
          <p:spPr>
            <a:xfrm>
              <a:off x="3447676" y="3315807"/>
              <a:ext cx="272552" cy="301623"/>
            </a:xfrm>
            <a:prstGeom prst="flowChartConnector">
              <a:avLst/>
            </a:prstGeom>
            <a:noFill/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0C88106-D40A-AE8D-5B61-F7C518D5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8216" y="1908000"/>
              <a:ext cx="1310564" cy="0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82956E1-E14D-1464-2269-5BFA431BBFCA}"/>
                </a:ext>
              </a:extLst>
            </p:cNvPr>
            <p:cNvCxnSpPr>
              <a:cxnSpLocks/>
              <a:endCxn id="50" idx="7"/>
            </p:cNvCxnSpPr>
            <p:nvPr/>
          </p:nvCxnSpPr>
          <p:spPr>
            <a:xfrm flipH="1">
              <a:off x="3680314" y="1904935"/>
              <a:ext cx="501003" cy="1455044"/>
            </a:xfrm>
            <a:prstGeom prst="line">
              <a:avLst/>
            </a:prstGeom>
            <a:ln w="2222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11A70BBD-7DE3-4B85-9603-2FB7B9FDE85F}"/>
              </a:ext>
            </a:extLst>
          </p:cNvPr>
          <p:cNvSpPr txBox="1"/>
          <p:nvPr/>
        </p:nvSpPr>
        <p:spPr>
          <a:xfrm>
            <a:off x="9900000" y="4680000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(c)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E3610C1-C42D-4406-8E5E-D333F33057F6}"/>
              </a:ext>
            </a:extLst>
          </p:cNvPr>
          <p:cNvSpPr txBox="1"/>
          <p:nvPr/>
        </p:nvSpPr>
        <p:spPr>
          <a:xfrm>
            <a:off x="8136859" y="2319054"/>
            <a:ext cx="6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8.3</a:t>
            </a:r>
          </a:p>
          <a:p>
            <a:pPr algn="ctr"/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DDF1229-DB0B-4C8E-B65D-5F51C7241776}"/>
              </a:ext>
            </a:extLst>
          </p:cNvPr>
          <p:cNvGrpSpPr/>
          <p:nvPr/>
        </p:nvGrpSpPr>
        <p:grpSpPr>
          <a:xfrm rot="5400000">
            <a:off x="9491795" y="1593096"/>
            <a:ext cx="170088" cy="1462839"/>
            <a:chOff x="2564130" y="306391"/>
            <a:chExt cx="438158" cy="971701"/>
          </a:xfrm>
        </p:grpSpPr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89290B40-D086-4AA9-9B04-FD0A83E918DD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1A1F9878-A3C0-4875-9BAC-BC7BD54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80"/>
              <a:ext cx="0" cy="961112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E6D11A2C-108D-43E9-80CC-05FDC46AB076}"/>
                </a:ext>
              </a:extLst>
            </p:cNvPr>
            <p:cNvCxnSpPr/>
            <p:nvPr/>
          </p:nvCxnSpPr>
          <p:spPr>
            <a:xfrm>
              <a:off x="2564137" y="1267503"/>
              <a:ext cx="438151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E072B6A-F3A3-4183-9686-A73272379322}"/>
              </a:ext>
            </a:extLst>
          </p:cNvPr>
          <p:cNvGrpSpPr/>
          <p:nvPr/>
        </p:nvGrpSpPr>
        <p:grpSpPr>
          <a:xfrm>
            <a:off x="8673321" y="2447495"/>
            <a:ext cx="132574" cy="290941"/>
            <a:chOff x="2564130" y="306391"/>
            <a:chExt cx="438150" cy="971703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F491FB0F-AE82-4E4A-BBCE-2BA8127E43F1}"/>
                </a:ext>
              </a:extLst>
            </p:cNvPr>
            <p:cNvCxnSpPr/>
            <p:nvPr/>
          </p:nvCxnSpPr>
          <p:spPr>
            <a:xfrm>
              <a:off x="2564130" y="306391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A546A7F7-B67E-4AD5-977E-C5F8CCF0AC4F}"/>
                </a:ext>
              </a:extLst>
            </p:cNvPr>
            <p:cNvCxnSpPr>
              <a:cxnSpLocks/>
            </p:cNvCxnSpPr>
            <p:nvPr/>
          </p:nvCxnSpPr>
          <p:spPr>
            <a:xfrm>
              <a:off x="2783205" y="316979"/>
              <a:ext cx="0" cy="961115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80BF4AAC-D505-4805-8914-0BAF4BD6F96A}"/>
                </a:ext>
              </a:extLst>
            </p:cNvPr>
            <p:cNvCxnSpPr/>
            <p:nvPr/>
          </p:nvCxnSpPr>
          <p:spPr>
            <a:xfrm>
              <a:off x="2564130" y="1267503"/>
              <a:ext cx="4381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2E984BC-9712-49B2-A627-AB8451904B75}"/>
              </a:ext>
            </a:extLst>
          </p:cNvPr>
          <p:cNvSpPr txBox="1"/>
          <p:nvPr/>
        </p:nvSpPr>
        <p:spPr>
          <a:xfrm>
            <a:off x="9097397" y="1963485"/>
            <a:ext cx="1236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46.2 mm</a:t>
            </a:r>
            <a:endParaRPr lang="zh-CN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5478E4-E1DF-9558-9A4D-9F87EB98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19" y="2441326"/>
            <a:ext cx="1487254" cy="351761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9217D73-62C2-AB3D-F9F0-1A54703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360" y="3071442"/>
            <a:ext cx="1487247" cy="3601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B3DC2E-F6D2-2E2F-59E1-744212BFBE7D}"/>
              </a:ext>
            </a:extLst>
          </p:cNvPr>
          <p:cNvSpPr txBox="1"/>
          <p:nvPr/>
        </p:nvSpPr>
        <p:spPr>
          <a:xfrm>
            <a:off x="9444815" y="3620061"/>
            <a:ext cx="1686680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Ring radius: 10mm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Battery: 15mAH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latin typeface="Helvetica" panose="020B0604020202020204" pitchFamily="34" charset="0"/>
                <a:cs typeface="Helvetica" panose="020B0604020202020204" pitchFamily="34" charset="0"/>
              </a:rPr>
              <a:t>Weight: 2.8g</a:t>
            </a:r>
            <a:endParaRPr lang="zh-CN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0C230CE-2324-C690-2852-0FB5A097ECE2}"/>
              </a:ext>
            </a:extLst>
          </p:cNvPr>
          <p:cNvGrpSpPr/>
          <p:nvPr/>
        </p:nvGrpSpPr>
        <p:grpSpPr>
          <a:xfrm>
            <a:off x="3655464" y="1902564"/>
            <a:ext cx="4487653" cy="2379906"/>
            <a:chOff x="3641529" y="2083125"/>
            <a:chExt cx="4487653" cy="23799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D690E2F-02DC-1818-8BFC-49D9E56F26B4}"/>
                </a:ext>
              </a:extLst>
            </p:cNvPr>
            <p:cNvGrpSpPr/>
            <p:nvPr/>
          </p:nvGrpSpPr>
          <p:grpSpPr>
            <a:xfrm>
              <a:off x="5491960" y="2083125"/>
              <a:ext cx="1536126" cy="1181011"/>
              <a:chOff x="4483055" y="1985414"/>
              <a:chExt cx="950081" cy="584774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E93F3-6E3A-62DF-8853-7F947177CCBE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93965AE-B7C7-2331-673A-92938E6382E2}"/>
                  </a:ext>
                </a:extLst>
              </p:cNvPr>
              <p:cNvSpPr txBox="1"/>
              <p:nvPr/>
            </p:nvSpPr>
            <p:spPr>
              <a:xfrm>
                <a:off x="4685252" y="2135583"/>
                <a:ext cx="590816" cy="261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NRF52832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SoC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03A145A1-5C8B-1F2A-155F-8A575F590A2D}"/>
                </a:ext>
              </a:extLst>
            </p:cNvPr>
            <p:cNvGrpSpPr/>
            <p:nvPr/>
          </p:nvGrpSpPr>
          <p:grpSpPr>
            <a:xfrm>
              <a:off x="3641529" y="2130627"/>
              <a:ext cx="1071916" cy="1204939"/>
              <a:chOff x="4483055" y="1985414"/>
              <a:chExt cx="950081" cy="74113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B529452-D80E-BCA6-FFA5-B24981E5B2B3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BAFC7B6-596E-1FE9-A5AA-220DD5E9BA8B}"/>
                  </a:ext>
                </a:extLst>
              </p:cNvPr>
              <p:cNvSpPr txBox="1"/>
              <p:nvPr/>
            </p:nvSpPr>
            <p:spPr>
              <a:xfrm>
                <a:off x="4580275" y="2080219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9-axis</a:t>
                </a:r>
              </a:p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IMU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A4056E0-27B8-A9B3-C804-D59F338ACB18}"/>
                </a:ext>
              </a:extLst>
            </p:cNvPr>
            <p:cNvGrpSpPr/>
            <p:nvPr/>
          </p:nvGrpSpPr>
          <p:grpSpPr>
            <a:xfrm>
              <a:off x="4917052" y="2202414"/>
              <a:ext cx="671970" cy="369238"/>
              <a:chOff x="4483055" y="1985414"/>
              <a:chExt cx="950081" cy="584774"/>
            </a:xfrm>
            <a:solidFill>
              <a:schemeClr val="bg1"/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416126-AEB2-4EF5-A3A7-35E988FED55C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94B188B-EF40-F27F-25F4-7C4CB34D342E}"/>
                  </a:ext>
                </a:extLst>
              </p:cNvPr>
              <p:cNvSpPr txBox="1"/>
              <p:nvPr/>
            </p:nvSpPr>
            <p:spPr>
              <a:xfrm>
                <a:off x="4679814" y="1985414"/>
                <a:ext cx="556563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SPI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3D9C4EF-8583-3670-3309-54965CC47521}"/>
                </a:ext>
              </a:extLst>
            </p:cNvPr>
            <p:cNvGrpSpPr/>
            <p:nvPr/>
          </p:nvGrpSpPr>
          <p:grpSpPr>
            <a:xfrm>
              <a:off x="5056213" y="3567418"/>
              <a:ext cx="2407592" cy="383265"/>
              <a:chOff x="4433739" y="1963201"/>
              <a:chExt cx="1048713" cy="60698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DC464B1-5FC2-B477-1BC8-AFC288130815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CB7446-75B1-CEAF-E83A-3066DCAE17A9}"/>
                  </a:ext>
                </a:extLst>
              </p:cNvPr>
              <p:cNvSpPr txBox="1"/>
              <p:nvPr/>
            </p:nvSpPr>
            <p:spPr>
              <a:xfrm>
                <a:off x="4433739" y="1963201"/>
                <a:ext cx="10487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Voltage regulator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3F6A360-E44D-0681-7EAF-C6307ADC16AF}"/>
                </a:ext>
              </a:extLst>
            </p:cNvPr>
            <p:cNvGrpSpPr/>
            <p:nvPr/>
          </p:nvGrpSpPr>
          <p:grpSpPr>
            <a:xfrm>
              <a:off x="5169432" y="4079768"/>
              <a:ext cx="2181157" cy="383263"/>
              <a:chOff x="4483055" y="1963203"/>
              <a:chExt cx="950081" cy="60698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FDE627C-6D2B-2187-834C-42F7C50DE05F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602CBEE-19B1-E2A5-DCF6-71F99720A271}"/>
                  </a:ext>
                </a:extLst>
              </p:cNvPr>
              <p:cNvSpPr txBox="1"/>
              <p:nvPr/>
            </p:nvSpPr>
            <p:spPr>
              <a:xfrm>
                <a:off x="4582718" y="1963203"/>
                <a:ext cx="750754" cy="584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Lithium Battery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1E1EE7C-7758-74BB-2B2E-DBFD5BC03840}"/>
                </a:ext>
              </a:extLst>
            </p:cNvPr>
            <p:cNvGrpSpPr/>
            <p:nvPr/>
          </p:nvGrpSpPr>
          <p:grpSpPr>
            <a:xfrm>
              <a:off x="6931420" y="2179360"/>
              <a:ext cx="900582" cy="369332"/>
              <a:chOff x="4483055" y="1985414"/>
              <a:chExt cx="950081" cy="584923"/>
            </a:xfrm>
            <a:solidFill>
              <a:schemeClr val="bg1"/>
            </a:solidFill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14A41FF-112E-1B57-EDF8-92942D07061B}"/>
                  </a:ext>
                </a:extLst>
              </p:cNvPr>
              <p:cNvSpPr/>
              <p:nvPr/>
            </p:nvSpPr>
            <p:spPr>
              <a:xfrm>
                <a:off x="4483055" y="1985414"/>
                <a:ext cx="950081" cy="58477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8222F77-70FF-A36F-861A-155024332C38}"/>
                  </a:ext>
                </a:extLst>
              </p:cNvPr>
              <p:cNvSpPr txBox="1"/>
              <p:nvPr/>
            </p:nvSpPr>
            <p:spPr>
              <a:xfrm>
                <a:off x="4630698" y="1985414"/>
                <a:ext cx="654798" cy="584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BLE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0A4D3D11-1AA4-F6C7-C780-06E6A3153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7924" y="2384465"/>
              <a:ext cx="2091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4CA19317-64DD-5D01-C71D-CDF8201BAE1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6260009" y="3264136"/>
              <a:ext cx="0" cy="30328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68517573-6B61-D4CB-8420-A4FF97976A9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6259261" y="3950683"/>
              <a:ext cx="749" cy="15322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5 common computer symbols explained">
              <a:extLst>
                <a:ext uri="{FF2B5EF4-FFF2-40B4-BE49-F238E27FC236}">
                  <a16:creationId xmlns:a16="http://schemas.microsoft.com/office/drawing/2014/main" id="{42273F49-8BA1-4E0D-6E31-B9AF07534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8286" y="2204771"/>
              <a:ext cx="320896" cy="320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101ACF52-58BC-5906-803D-888D74B4BB16}"/>
              </a:ext>
            </a:extLst>
          </p:cNvPr>
          <p:cNvSpPr txBox="1"/>
          <p:nvPr/>
        </p:nvSpPr>
        <p:spPr>
          <a:xfrm>
            <a:off x="5472000" y="4681319"/>
            <a:ext cx="469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0FED237-C8F6-17F3-C095-98FF0408B403}"/>
              </a:ext>
            </a:extLst>
          </p:cNvPr>
          <p:cNvCxnSpPr>
            <a:cxnSpLocks/>
          </p:cNvCxnSpPr>
          <p:nvPr/>
        </p:nvCxnSpPr>
        <p:spPr>
          <a:xfrm>
            <a:off x="3411670" y="1549572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5E52F3-42D8-AF65-264B-9E49BEC7771F}"/>
              </a:ext>
            </a:extLst>
          </p:cNvPr>
          <p:cNvCxnSpPr>
            <a:cxnSpLocks/>
          </p:cNvCxnSpPr>
          <p:nvPr/>
        </p:nvCxnSpPr>
        <p:spPr>
          <a:xfrm>
            <a:off x="8136859" y="1548000"/>
            <a:ext cx="0" cy="309092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959967A-893D-C8BF-3825-8EC34617B5B9}"/>
              </a:ext>
            </a:extLst>
          </p:cNvPr>
          <p:cNvGrpSpPr/>
          <p:nvPr/>
        </p:nvGrpSpPr>
        <p:grpSpPr>
          <a:xfrm>
            <a:off x="1330846" y="1357498"/>
            <a:ext cx="4822641" cy="1572747"/>
            <a:chOff x="1330846" y="1357498"/>
            <a:chExt cx="4822641" cy="1572747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83361D2-2563-30F4-20C9-E036E36A10E4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FC2E7EBF-E3AC-1D3C-D942-CBA309508E4C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Ring (Zip)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FC0B7561-6E6F-67DC-6E11-1A576C8F6B88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182" name="图表 181">
                  <a:extLst>
                    <a:ext uri="{FF2B5EF4-FFF2-40B4-BE49-F238E27FC236}">
                      <a16:creationId xmlns:a16="http://schemas.microsoft.com/office/drawing/2014/main" id="{CD2F37E5-6F08-13A9-AAE3-6BA858664A1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1070557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183" name="文本框 182">
                  <a:extLst>
                    <a:ext uri="{FF2B5EF4-FFF2-40B4-BE49-F238E27FC236}">
                      <a16:creationId xmlns:a16="http://schemas.microsoft.com/office/drawing/2014/main" id="{F60A68A3-97D4-E204-E91B-0CDCEEA3CB7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4" name="文本框 183">
                  <a:extLst>
                    <a:ext uri="{FF2B5EF4-FFF2-40B4-BE49-F238E27FC236}">
                      <a16:creationId xmlns:a16="http://schemas.microsoft.com/office/drawing/2014/main" id="{C7965F61-C9E8-3173-D57D-5F9503548811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9.5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EA3945A4-42FE-E392-FAFF-2F5BEB2883F6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179" name="图表 178">
                  <a:extLst>
                    <a:ext uri="{FF2B5EF4-FFF2-40B4-BE49-F238E27FC236}">
                      <a16:creationId xmlns:a16="http://schemas.microsoft.com/office/drawing/2014/main" id="{088E33DD-2578-91AB-407A-5A0E573BB7E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2080385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180" name="文本框 179">
                  <a:extLst>
                    <a:ext uri="{FF2B5EF4-FFF2-40B4-BE49-F238E27FC236}">
                      <a16:creationId xmlns:a16="http://schemas.microsoft.com/office/drawing/2014/main" id="{0E8AE464-08AB-5D7F-89A8-E102B666DB1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81" name="文本框 180">
                  <a:extLst>
                    <a:ext uri="{FF2B5EF4-FFF2-40B4-BE49-F238E27FC236}">
                      <a16:creationId xmlns:a16="http://schemas.microsoft.com/office/drawing/2014/main" id="{089F6349-52C5-F811-3C2C-91AFE3EC67C9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9.8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5" name="组合 174">
                <a:extLst>
                  <a:ext uri="{FF2B5EF4-FFF2-40B4-BE49-F238E27FC236}">
                    <a16:creationId xmlns:a16="http://schemas.microsoft.com/office/drawing/2014/main" id="{9A5C5368-D429-F595-0D7D-40D9237AD98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176" name="图表 175">
                  <a:extLst>
                    <a:ext uri="{FF2B5EF4-FFF2-40B4-BE49-F238E27FC236}">
                      <a16:creationId xmlns:a16="http://schemas.microsoft.com/office/drawing/2014/main" id="{954A60F3-B932-EB7B-9ED0-2F29B1F3321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76526847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D6F17131-DFFE-290E-29DB-07311BF1AFBD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4D84062D-4780-3FD0-F2AF-600824ADB24C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9.7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D711FF9-8CEE-41F7-3377-EA88A4D01949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FEF024EF-274A-AA52-B7EC-4843EA79FB14}"/>
              </a:ext>
            </a:extLst>
          </p:cNvPr>
          <p:cNvGrpSpPr/>
          <p:nvPr/>
        </p:nvGrpSpPr>
        <p:grpSpPr>
          <a:xfrm>
            <a:off x="5889189" y="1357498"/>
            <a:ext cx="4822641" cy="1572747"/>
            <a:chOff x="1330846" y="1357498"/>
            <a:chExt cx="4822641" cy="1572747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0A8658BA-4220-5159-BFA0-8AFCCB7D0C1C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1A2B2CFA-F4D2-DC97-4E6F-7C84D5343692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Tapstrap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28" name="组合 227">
                <a:extLst>
                  <a:ext uri="{FF2B5EF4-FFF2-40B4-BE49-F238E27FC236}">
                    <a16:creationId xmlns:a16="http://schemas.microsoft.com/office/drawing/2014/main" id="{C2CA8781-275A-093C-BA74-CCC5F8626923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37" name="图表 236">
                  <a:extLst>
                    <a:ext uri="{FF2B5EF4-FFF2-40B4-BE49-F238E27FC236}">
                      <a16:creationId xmlns:a16="http://schemas.microsoft.com/office/drawing/2014/main" id="{A4F0707F-9064-BD4A-3FEA-93BAA996D2A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27439340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AA68EC61-66DF-7AB1-5B37-1543231A99A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9" name="文本框 238">
                  <a:extLst>
                    <a:ext uri="{FF2B5EF4-FFF2-40B4-BE49-F238E27FC236}">
                      <a16:creationId xmlns:a16="http://schemas.microsoft.com/office/drawing/2014/main" id="{DEADF3DE-7409-1051-98DA-B68E2A6E75D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9215762B-0363-A6F9-2D09-6D35F054608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34" name="图表 233">
                  <a:extLst>
                    <a:ext uri="{FF2B5EF4-FFF2-40B4-BE49-F238E27FC236}">
                      <a16:creationId xmlns:a16="http://schemas.microsoft.com/office/drawing/2014/main" id="{94F6DAAB-852D-5FCE-36E8-AED6B9379B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22347130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EC5A7CE0-D20C-43CA-804A-D55D8EC96374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6" name="文本框 235">
                  <a:extLst>
                    <a:ext uri="{FF2B5EF4-FFF2-40B4-BE49-F238E27FC236}">
                      <a16:creationId xmlns:a16="http://schemas.microsoft.com/office/drawing/2014/main" id="{9C53EAFF-334A-AD84-4970-E163947F283D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7.6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8A004867-CFB8-B8E3-9DAB-24F5ED378B61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31" name="图表 230">
                  <a:extLst>
                    <a:ext uri="{FF2B5EF4-FFF2-40B4-BE49-F238E27FC236}">
                      <a16:creationId xmlns:a16="http://schemas.microsoft.com/office/drawing/2014/main" id="{1CBE4BDB-D33C-5DF3-8BE3-242051E0933E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9301031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2D20C66E-058D-478F-A99C-C043E50CAE2A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33" name="文本框 232">
                  <a:extLst>
                    <a:ext uri="{FF2B5EF4-FFF2-40B4-BE49-F238E27FC236}">
                      <a16:creationId xmlns:a16="http://schemas.microsoft.com/office/drawing/2014/main" id="{FA88EB51-1AF6-C1BC-5E52-EE73A0AC94F2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8.6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2F11A88B-D763-406F-E171-C8D3A3734C51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054A4B95-4BB7-8809-2AE5-955C3E3D976F}"/>
              </a:ext>
            </a:extLst>
          </p:cNvPr>
          <p:cNvGrpSpPr/>
          <p:nvPr/>
        </p:nvGrpSpPr>
        <p:grpSpPr>
          <a:xfrm>
            <a:off x="1357799" y="2930245"/>
            <a:ext cx="4822641" cy="1572747"/>
            <a:chOff x="1330846" y="1357498"/>
            <a:chExt cx="4822641" cy="1572747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D7EE3AD5-9964-8927-08F1-5BC68AA67BF3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61" name="文本框 260">
                <a:extLst>
                  <a:ext uri="{FF2B5EF4-FFF2-40B4-BE49-F238E27FC236}">
                    <a16:creationId xmlns:a16="http://schemas.microsoft.com/office/drawing/2014/main" id="{275E154D-E84C-6598-E1D4-310C6D75F2AB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Myo EMG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23741F22-E298-C49E-51CB-32627DE08AEF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71" name="图表 270">
                  <a:extLst>
                    <a:ext uri="{FF2B5EF4-FFF2-40B4-BE49-F238E27FC236}">
                      <a16:creationId xmlns:a16="http://schemas.microsoft.com/office/drawing/2014/main" id="{576C8DAF-BDBF-9EF3-3B36-48D90A8B61D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476654278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2" name="文本框 271">
                  <a:extLst>
                    <a:ext uri="{FF2B5EF4-FFF2-40B4-BE49-F238E27FC236}">
                      <a16:creationId xmlns:a16="http://schemas.microsoft.com/office/drawing/2014/main" id="{1ACC056E-46E4-FCE2-E678-84C98149810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3" name="文本框 272">
                  <a:extLst>
                    <a:ext uri="{FF2B5EF4-FFF2-40B4-BE49-F238E27FC236}">
                      <a16:creationId xmlns:a16="http://schemas.microsoft.com/office/drawing/2014/main" id="{ABE42AF2-A2A5-B86F-5462-4DB3E7BA7C87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8.0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85F6C9EF-48F1-9E7B-FCD5-CA4E4C17853E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68" name="图表 267">
                  <a:extLst>
                    <a:ext uri="{FF2B5EF4-FFF2-40B4-BE49-F238E27FC236}">
                      <a16:creationId xmlns:a16="http://schemas.microsoft.com/office/drawing/2014/main" id="{F4958621-522B-33DB-0C74-28E77E0A50F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78006907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1A88F0F9-5D11-B48B-FBA1-976A94F3C24E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C2399E89-BE23-A379-772A-8EF145D9F632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64" name="组合 263">
                <a:extLst>
                  <a:ext uri="{FF2B5EF4-FFF2-40B4-BE49-F238E27FC236}">
                    <a16:creationId xmlns:a16="http://schemas.microsoft.com/office/drawing/2014/main" id="{C9B34560-3F1F-52E4-25C0-EEB1F5386562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65" name="图表 264">
                  <a:extLst>
                    <a:ext uri="{FF2B5EF4-FFF2-40B4-BE49-F238E27FC236}">
                      <a16:creationId xmlns:a16="http://schemas.microsoft.com/office/drawing/2014/main" id="{6764A9FD-5697-1CDF-9016-1C6E0C0A427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593819328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A40BDE44-1CE5-8BFA-1FAD-9A31EBB78D17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67" name="文本框 266">
                  <a:extLst>
                    <a:ext uri="{FF2B5EF4-FFF2-40B4-BE49-F238E27FC236}">
                      <a16:creationId xmlns:a16="http://schemas.microsoft.com/office/drawing/2014/main" id="{F5A11967-FD48-B049-0C2B-9A0D3A7FCA57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3.6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C4CB54AE-9351-86F5-5FF4-CDF4BBAD6C0A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49683646-1D46-08F8-FE9F-1D58F975E7E5}"/>
              </a:ext>
            </a:extLst>
          </p:cNvPr>
          <p:cNvGrpSpPr/>
          <p:nvPr/>
        </p:nvGrpSpPr>
        <p:grpSpPr>
          <a:xfrm>
            <a:off x="5916142" y="2930245"/>
            <a:ext cx="4822641" cy="1572747"/>
            <a:chOff x="1330846" y="1357498"/>
            <a:chExt cx="4822641" cy="1572747"/>
          </a:xfrm>
        </p:grpSpPr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59ECE988-0EBF-D1B5-1372-3DF13A46BD65}"/>
                </a:ext>
              </a:extLst>
            </p:cNvPr>
            <p:cNvGrpSpPr/>
            <p:nvPr/>
          </p:nvGrpSpPr>
          <p:grpSpPr>
            <a:xfrm>
              <a:off x="2321107" y="1357498"/>
              <a:ext cx="3832380" cy="1572747"/>
              <a:chOff x="2502293" y="1819673"/>
              <a:chExt cx="3832380" cy="1572747"/>
            </a:xfrm>
          </p:grpSpPr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C42A3EF6-4C62-15AE-7449-BF30A610628F}"/>
                  </a:ext>
                </a:extLst>
              </p:cNvPr>
              <p:cNvSpPr txBox="1"/>
              <p:nvPr/>
            </p:nvSpPr>
            <p:spPr>
              <a:xfrm>
                <a:off x="2954495" y="1819673"/>
                <a:ext cx="19916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CyberGlove</a:t>
                </a:r>
                <a:endParaRPr kumimoji="0" lang="zh-CN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B4293BE0-22EA-07F1-A5F4-40A1D49BCDCD}"/>
                  </a:ext>
                </a:extLst>
              </p:cNvPr>
              <p:cNvGrpSpPr/>
              <p:nvPr/>
            </p:nvGrpSpPr>
            <p:grpSpPr>
              <a:xfrm>
                <a:off x="2502293" y="2064127"/>
                <a:ext cx="1525584" cy="1321702"/>
                <a:chOff x="2502293" y="2064125"/>
                <a:chExt cx="1525584" cy="1342773"/>
              </a:xfrm>
            </p:grpSpPr>
            <p:graphicFrame>
              <p:nvGraphicFramePr>
                <p:cNvPr id="288" name="图表 287">
                  <a:extLst>
                    <a:ext uri="{FF2B5EF4-FFF2-40B4-BE49-F238E27FC236}">
                      <a16:creationId xmlns:a16="http://schemas.microsoft.com/office/drawing/2014/main" id="{EBCB8CC4-EB23-4AC1-8EC1-BC51CFE8156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608776156"/>
                    </p:ext>
                  </p:extLst>
                </p:nvPr>
              </p:nvGraphicFramePr>
              <p:xfrm>
                <a:off x="2638474" y="2314789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20637E82-E9E6-F024-59D4-A4CE837258E3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Comfort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90" name="文本框 289">
                  <a:extLst>
                    <a:ext uri="{FF2B5EF4-FFF2-40B4-BE49-F238E27FC236}">
                      <a16:creationId xmlns:a16="http://schemas.microsoft.com/office/drawing/2014/main" id="{03D9B0E1-6F80-9DF5-1A1A-DAA8396EE21C}"/>
                    </a:ext>
                  </a:extLst>
                </p:cNvPr>
                <p:cNvSpPr txBox="1"/>
                <p:nvPr/>
              </p:nvSpPr>
              <p:spPr>
                <a:xfrm>
                  <a:off x="3017274" y="2626879"/>
                  <a:ext cx="476412" cy="375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4</a:t>
                  </a: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0" name="组合 279">
                <a:extLst>
                  <a:ext uri="{FF2B5EF4-FFF2-40B4-BE49-F238E27FC236}">
                    <a16:creationId xmlns:a16="http://schemas.microsoft.com/office/drawing/2014/main" id="{74D2CF2A-9A7D-8EE0-7CD1-5E0CA75363F8}"/>
                  </a:ext>
                </a:extLst>
              </p:cNvPr>
              <p:cNvGrpSpPr/>
              <p:nvPr/>
            </p:nvGrpSpPr>
            <p:grpSpPr>
              <a:xfrm>
                <a:off x="3655691" y="2064125"/>
                <a:ext cx="1525584" cy="1325850"/>
                <a:chOff x="2502293" y="2064125"/>
                <a:chExt cx="1525584" cy="1325850"/>
              </a:xfrm>
            </p:grpSpPr>
            <p:graphicFrame>
              <p:nvGraphicFramePr>
                <p:cNvPr id="285" name="图表 284">
                  <a:extLst>
                    <a:ext uri="{FF2B5EF4-FFF2-40B4-BE49-F238E27FC236}">
                      <a16:creationId xmlns:a16="http://schemas.microsoft.com/office/drawing/2014/main" id="{64219E42-6F08-430A-0F82-4A2EB2CD793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478363139"/>
                    </p:ext>
                  </p:extLst>
                </p:nvPr>
              </p:nvGraphicFramePr>
              <p:xfrm>
                <a:off x="2638474" y="2297866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8CD7ED7-17E4-CAC8-F0D0-EF1F560A8CE1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Weight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770C5AA6-D711-8F8E-0898-8C233C7AD75C}"/>
                    </a:ext>
                  </a:extLst>
                </p:cNvPr>
                <p:cNvSpPr txBox="1"/>
                <p:nvPr/>
              </p:nvSpPr>
              <p:spPr>
                <a:xfrm>
                  <a:off x="3007827" y="2615152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2.2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B572B217-B752-3306-7845-3566AA8F0715}"/>
                  </a:ext>
                </a:extLst>
              </p:cNvPr>
              <p:cNvGrpSpPr/>
              <p:nvPr/>
            </p:nvGrpSpPr>
            <p:grpSpPr>
              <a:xfrm>
                <a:off x="4809089" y="2071792"/>
                <a:ext cx="1525584" cy="1320628"/>
                <a:chOff x="2502293" y="2064125"/>
                <a:chExt cx="1525584" cy="1320628"/>
              </a:xfrm>
            </p:grpSpPr>
            <p:graphicFrame>
              <p:nvGraphicFramePr>
                <p:cNvPr id="282" name="图表 281">
                  <a:extLst>
                    <a:ext uri="{FF2B5EF4-FFF2-40B4-BE49-F238E27FC236}">
                      <a16:creationId xmlns:a16="http://schemas.microsoft.com/office/drawing/2014/main" id="{46811254-ACAD-D3F9-4A56-7E4BFAFD0C4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354221550"/>
                    </p:ext>
                  </p:extLst>
                </p:nvPr>
              </p:nvGraphicFramePr>
              <p:xfrm>
                <a:off x="2612459" y="2292644"/>
                <a:ext cx="1215118" cy="109210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45FD678-A49E-22CC-EFB3-6D9DEDE7E63B}"/>
                    </a:ext>
                  </a:extLst>
                </p:cNvPr>
                <p:cNvSpPr txBox="1"/>
                <p:nvPr/>
              </p:nvSpPr>
              <p:spPr>
                <a:xfrm>
                  <a:off x="2502293" y="2064125"/>
                  <a:ext cx="15255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sng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Appearance</a:t>
                  </a:r>
                  <a:endParaRPr kumimoji="0" lang="zh-CN" altLang="en-US" sz="1000" b="1" i="0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284" name="文本框 283">
                  <a:extLst>
                    <a:ext uri="{FF2B5EF4-FFF2-40B4-BE49-F238E27FC236}">
                      <a16:creationId xmlns:a16="http://schemas.microsoft.com/office/drawing/2014/main" id="{128A68AC-BF91-005B-E9F1-8FBA8158AC5D}"/>
                    </a:ext>
                  </a:extLst>
                </p:cNvPr>
                <p:cNvSpPr txBox="1"/>
                <p:nvPr/>
              </p:nvSpPr>
              <p:spPr>
                <a:xfrm>
                  <a:off x="2999005" y="2607485"/>
                  <a:ext cx="4764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6.4</a:t>
                  </a:r>
                  <a:endPara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24E7CFA0-D141-0738-AE20-F8C8F62AE3A2}"/>
                </a:ext>
              </a:extLst>
            </p:cNvPr>
            <p:cNvSpPr txBox="1"/>
            <p:nvPr/>
          </p:nvSpPr>
          <p:spPr>
            <a:xfrm>
              <a:off x="1330846" y="1598731"/>
              <a:ext cx="15255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u="sng" dirty="0">
                  <a:solidFill>
                    <a:prstClr val="black"/>
                  </a:solidFill>
                  <a:latin typeface="Calibri" panose="020F0502020204030204"/>
                </a:rPr>
                <a:t>Platform</a:t>
              </a:r>
              <a:endParaRPr lang="zh-CN" altLang="en-US" sz="1000" b="1" u="sng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91" name="图片 290" descr="图片包含 游戏机&#10;&#10;描述已自动生成">
            <a:extLst>
              <a:ext uri="{FF2B5EF4-FFF2-40B4-BE49-F238E27FC236}">
                <a16:creationId xmlns:a16="http://schemas.microsoft.com/office/drawing/2014/main" id="{536B920D-7E98-A742-182F-B89E481D9FC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9" r="11536"/>
          <a:stretch/>
        </p:blipFill>
        <p:spPr>
          <a:xfrm>
            <a:off x="6251373" y="1844309"/>
            <a:ext cx="736160" cy="900861"/>
          </a:xfrm>
          <a:prstGeom prst="rect">
            <a:avLst/>
          </a:prstGeom>
        </p:spPr>
      </p:pic>
      <p:pic>
        <p:nvPicPr>
          <p:cNvPr id="295" name="图片 294" descr="穿着内裤的男人&#10;&#10;描述已自动生成">
            <a:extLst>
              <a:ext uri="{FF2B5EF4-FFF2-40B4-BE49-F238E27FC236}">
                <a16:creationId xmlns:a16="http://schemas.microsoft.com/office/drawing/2014/main" id="{74419C23-9FD0-4D34-FA2D-73C5724875C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32295"/>
          <a:stretch/>
        </p:blipFill>
        <p:spPr>
          <a:xfrm>
            <a:off x="1725747" y="3475937"/>
            <a:ext cx="731541" cy="853509"/>
          </a:xfrm>
          <a:prstGeom prst="rect">
            <a:avLst/>
          </a:prstGeom>
        </p:spPr>
      </p:pic>
      <p:pic>
        <p:nvPicPr>
          <p:cNvPr id="297" name="图片 296" descr="地上穿着球鞋的一双脚&#10;&#10;描述已自动生成">
            <a:extLst>
              <a:ext uri="{FF2B5EF4-FFF2-40B4-BE49-F238E27FC236}">
                <a16:creationId xmlns:a16="http://schemas.microsoft.com/office/drawing/2014/main" id="{407C3731-0C4C-C5E2-C280-5488C5B91EB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2" r="9920" b="18056"/>
          <a:stretch/>
        </p:blipFill>
        <p:spPr>
          <a:xfrm rot="16200000">
            <a:off x="6182877" y="3518782"/>
            <a:ext cx="994306" cy="790853"/>
          </a:xfrm>
          <a:prstGeom prst="rect">
            <a:avLst/>
          </a:prstGeom>
        </p:spPr>
      </p:pic>
      <p:pic>
        <p:nvPicPr>
          <p:cNvPr id="305" name="图片 304" descr="手上戴着戒指&#10;&#10;描述已自动生成">
            <a:extLst>
              <a:ext uri="{FF2B5EF4-FFF2-40B4-BE49-F238E27FC236}">
                <a16:creationId xmlns:a16="http://schemas.microsoft.com/office/drawing/2014/main" id="{D21EE608-8EDD-8447-968F-4A2332F7F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4389" r="7496"/>
          <a:stretch/>
        </p:blipFill>
        <p:spPr>
          <a:xfrm>
            <a:off x="1718593" y="1976552"/>
            <a:ext cx="818684" cy="72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feet&#10;&#10;Description automatically generated">
            <a:extLst>
              <a:ext uri="{FF2B5EF4-FFF2-40B4-BE49-F238E27FC236}">
                <a16:creationId xmlns:a16="http://schemas.microsoft.com/office/drawing/2014/main" id="{04814E5E-420C-9196-A5BC-6AAB3608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3" y="1693404"/>
            <a:ext cx="5183013" cy="3471192"/>
          </a:xfrm>
          <a:prstGeom prst="rect">
            <a:avLst/>
          </a:prstGeom>
        </p:spPr>
      </p:pic>
      <p:sp>
        <p:nvSpPr>
          <p:cNvPr id="10" name="文本框 156">
            <a:extLst>
              <a:ext uri="{FF2B5EF4-FFF2-40B4-BE49-F238E27FC236}">
                <a16:creationId xmlns:a16="http://schemas.microsoft.com/office/drawing/2014/main" id="{1FCB36A6-26AD-FA89-7E0B-F4838271C9FA}"/>
              </a:ext>
            </a:extLst>
          </p:cNvPr>
          <p:cNvSpPr txBox="1"/>
          <p:nvPr/>
        </p:nvSpPr>
        <p:spPr>
          <a:xfrm>
            <a:off x="2602892" y="5151984"/>
            <a:ext cx="412717" cy="3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文本框 156">
            <a:extLst>
              <a:ext uri="{FF2B5EF4-FFF2-40B4-BE49-F238E27FC236}">
                <a16:creationId xmlns:a16="http://schemas.microsoft.com/office/drawing/2014/main" id="{03F0CEB2-31AC-BC04-0DC2-07CBA9E824F7}"/>
              </a:ext>
            </a:extLst>
          </p:cNvPr>
          <p:cNvSpPr txBox="1"/>
          <p:nvPr/>
        </p:nvSpPr>
        <p:spPr>
          <a:xfrm>
            <a:off x="8675227" y="5164596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(b)</a:t>
            </a:r>
            <a:endParaRPr lang="zh-CN" alt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" name="直接连接符 23">
            <a:extLst>
              <a:ext uri="{FF2B5EF4-FFF2-40B4-BE49-F238E27FC236}">
                <a16:creationId xmlns:a16="http://schemas.microsoft.com/office/drawing/2014/main" id="{50BBEF23-F1E3-84ED-1D9A-99638A4EB007}"/>
              </a:ext>
            </a:extLst>
          </p:cNvPr>
          <p:cNvCxnSpPr>
            <a:cxnSpLocks/>
          </p:cNvCxnSpPr>
          <p:nvPr/>
        </p:nvCxnSpPr>
        <p:spPr>
          <a:xfrm>
            <a:off x="6149191" y="1508306"/>
            <a:ext cx="0" cy="403095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7B23A190-CD55-B2CF-FE0D-5398A4760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26250" r="21372" b="17083"/>
          <a:stretch/>
        </p:blipFill>
        <p:spPr>
          <a:xfrm>
            <a:off x="6369803" y="1862562"/>
            <a:ext cx="5649133" cy="31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01DD0F-6AE5-6DED-1FE4-49328D3315AF}"/>
              </a:ext>
            </a:extLst>
          </p:cNvPr>
          <p:cNvGrpSpPr/>
          <p:nvPr/>
        </p:nvGrpSpPr>
        <p:grpSpPr>
          <a:xfrm>
            <a:off x="6172200" y="1196933"/>
            <a:ext cx="5816600" cy="3798610"/>
            <a:chOff x="6172200" y="1196933"/>
            <a:chExt cx="5816600" cy="3798610"/>
          </a:xfrm>
        </p:grpSpPr>
        <p:pic>
          <p:nvPicPr>
            <p:cNvPr id="19" name="图片 18" descr="图片包含 游戏机, 镜子, 放大镜, 项链&#10;&#10;描述已自动生成">
              <a:extLst>
                <a:ext uri="{FF2B5EF4-FFF2-40B4-BE49-F238E27FC236}">
                  <a16:creationId xmlns:a16="http://schemas.microsoft.com/office/drawing/2014/main" id="{F09E57F4-B9BE-C5A8-D10B-F7821605A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2" t="8623" r="11261" b="3455"/>
            <a:stretch/>
          </p:blipFill>
          <p:spPr>
            <a:xfrm>
              <a:off x="6172200" y="1196933"/>
              <a:ext cx="5816600" cy="3798610"/>
            </a:xfrm>
            <a:prstGeom prst="rect">
              <a:avLst/>
            </a:prstGeom>
          </p:spPr>
        </p:pic>
        <p:pic>
          <p:nvPicPr>
            <p:cNvPr id="22" name="图形 21" descr="徽章 纯色填充">
              <a:extLst>
                <a:ext uri="{FF2B5EF4-FFF2-40B4-BE49-F238E27FC236}">
                  <a16:creationId xmlns:a16="http://schemas.microsoft.com/office/drawing/2014/main" id="{B1625715-559E-4C93-90FC-91CC0BB8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0533" y="1196933"/>
              <a:ext cx="540000" cy="540000"/>
            </a:xfrm>
            <a:prstGeom prst="rect">
              <a:avLst/>
            </a:prstGeom>
          </p:spPr>
        </p:pic>
      </p:grpSp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1372CBB9-568A-D9B5-D292-7258DE79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0" t="19974" r="21372" b="11210"/>
          <a:stretch/>
        </p:blipFill>
        <p:spPr>
          <a:xfrm>
            <a:off x="6184605" y="1196933"/>
            <a:ext cx="5868332" cy="3798610"/>
          </a:xfrm>
          <a:prstGeom prst="rect">
            <a:avLst/>
          </a:prstGeom>
        </p:spPr>
      </p:pic>
      <p:sp>
        <p:nvSpPr>
          <p:cNvPr id="4" name="弧形 3">
            <a:extLst>
              <a:ext uri="{FF2B5EF4-FFF2-40B4-BE49-F238E27FC236}">
                <a16:creationId xmlns:a16="http://schemas.microsoft.com/office/drawing/2014/main" id="{B9B59848-1B55-D8FF-FEBB-748656DF5AAA}"/>
              </a:ext>
            </a:extLst>
          </p:cNvPr>
          <p:cNvSpPr/>
          <p:nvPr/>
        </p:nvSpPr>
        <p:spPr>
          <a:xfrm rot="20762369">
            <a:off x="6903339" y="1606409"/>
            <a:ext cx="686447" cy="1310765"/>
          </a:xfrm>
          <a:prstGeom prst="arc">
            <a:avLst>
              <a:gd name="adj1" fmla="val 18097248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F1FD5EF7-49B9-46A4-2DF1-77E55113A132}"/>
              </a:ext>
            </a:extLst>
          </p:cNvPr>
          <p:cNvSpPr/>
          <p:nvPr/>
        </p:nvSpPr>
        <p:spPr>
          <a:xfrm rot="1565291">
            <a:off x="9398714" y="1817009"/>
            <a:ext cx="528006" cy="1395504"/>
          </a:xfrm>
          <a:prstGeom prst="arc">
            <a:avLst>
              <a:gd name="adj1" fmla="val 17051963"/>
              <a:gd name="adj2" fmla="val 0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2DA385DE-11CA-F315-50E9-F5859CA87342}"/>
              </a:ext>
            </a:extLst>
          </p:cNvPr>
          <p:cNvSpPr/>
          <p:nvPr/>
        </p:nvSpPr>
        <p:spPr>
          <a:xfrm rot="19511593" flipH="1">
            <a:off x="7084609" y="2923524"/>
            <a:ext cx="2088902" cy="1583055"/>
          </a:xfrm>
          <a:prstGeom prst="arc">
            <a:avLst>
              <a:gd name="adj1" fmla="val 2283680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399BC9FC-9130-C80F-F641-F87103000097}"/>
              </a:ext>
            </a:extLst>
          </p:cNvPr>
          <p:cNvSpPr/>
          <p:nvPr/>
        </p:nvSpPr>
        <p:spPr>
          <a:xfrm rot="19524665" flipH="1">
            <a:off x="8833617" y="2890674"/>
            <a:ext cx="2088902" cy="1583055"/>
          </a:xfrm>
          <a:prstGeom prst="arc">
            <a:avLst>
              <a:gd name="adj1" fmla="val 4250597"/>
              <a:gd name="adj2" fmla="val 6405553"/>
            </a:avLst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D0BDA0E7-3D45-869D-9D01-79052DB13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13164"/>
          <a:stretch/>
        </p:blipFill>
        <p:spPr>
          <a:xfrm>
            <a:off x="59267" y="1196933"/>
            <a:ext cx="6112933" cy="3798610"/>
          </a:xfrm>
          <a:prstGeom prst="rect">
            <a:avLst/>
          </a:prstGeom>
        </p:spPr>
      </p:pic>
      <p:pic>
        <p:nvPicPr>
          <p:cNvPr id="22" name="图形 21" descr="徽章 纯色填充">
            <a:extLst>
              <a:ext uri="{FF2B5EF4-FFF2-40B4-BE49-F238E27FC236}">
                <a16:creationId xmlns:a16="http://schemas.microsoft.com/office/drawing/2014/main" id="{B1625715-559E-4C93-90FC-91CC0BB8D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533" y="1196933"/>
            <a:ext cx="540000" cy="540000"/>
          </a:xfrm>
          <a:prstGeom prst="rect">
            <a:avLst/>
          </a:prstGeom>
        </p:spPr>
      </p:pic>
      <p:pic>
        <p:nvPicPr>
          <p:cNvPr id="25" name="图形 24" descr="徽章 1 纯色填充">
            <a:extLst>
              <a:ext uri="{FF2B5EF4-FFF2-40B4-BE49-F238E27FC236}">
                <a16:creationId xmlns:a16="http://schemas.microsoft.com/office/drawing/2014/main" id="{9D4C8588-E99A-30EF-5BBE-8FE7252F8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467" y="1196933"/>
            <a:ext cx="540000" cy="54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741C1-058F-01B7-3FE0-C77140CF3380}"/>
              </a:ext>
            </a:extLst>
          </p:cNvPr>
          <p:cNvSpPr txBox="1"/>
          <p:nvPr/>
        </p:nvSpPr>
        <p:spPr>
          <a:xfrm>
            <a:off x="6819667" y="1357156"/>
            <a:ext cx="129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Ring Cover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039138-3DAA-7C93-9509-626C17C5C495}"/>
              </a:ext>
            </a:extLst>
          </p:cNvPr>
          <p:cNvSpPr txBox="1"/>
          <p:nvPr/>
        </p:nvSpPr>
        <p:spPr>
          <a:xfrm>
            <a:off x="6450033" y="4412577"/>
            <a:ext cx="139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Main Board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C02DCB-D5BC-773B-02D3-7B0B9B20A03B}"/>
              </a:ext>
            </a:extLst>
          </p:cNvPr>
          <p:cNvSpPr txBox="1"/>
          <p:nvPr/>
        </p:nvSpPr>
        <p:spPr>
          <a:xfrm>
            <a:off x="9459843" y="1571945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AA7543-7B12-CD51-7330-F90356CF2B64}"/>
              </a:ext>
            </a:extLst>
          </p:cNvPr>
          <p:cNvSpPr txBox="1"/>
          <p:nvPr/>
        </p:nvSpPr>
        <p:spPr>
          <a:xfrm>
            <a:off x="9485298" y="4431044"/>
            <a:ext cx="1348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Arc Battery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8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chemeClr val="bg2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6232</TotalTime>
  <Words>274</Words>
  <Application>Microsoft Macintosh PowerPoint</Application>
  <PresentationFormat>Widescreen</PresentationFormat>
  <Paragraphs>179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Calibri</vt:lpstr>
      <vt:lpstr>Helvetica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Lu, Taiting</dc:creator>
  <cp:lastModifiedBy>Lu, Taiting</cp:lastModifiedBy>
  <cp:revision>34</cp:revision>
  <dcterms:created xsi:type="dcterms:W3CDTF">2022-03-14T00:59:04Z</dcterms:created>
  <dcterms:modified xsi:type="dcterms:W3CDTF">2023-05-06T18:01:58Z</dcterms:modified>
</cp:coreProperties>
</file>